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3" r:id="rId8"/>
    <p:sldId id="274" r:id="rId9"/>
    <p:sldId id="263" r:id="rId10"/>
    <p:sldId id="264" r:id="rId11"/>
    <p:sldId id="275" r:id="rId12"/>
    <p:sldId id="265" r:id="rId13"/>
    <p:sldId id="266" r:id="rId14"/>
    <p:sldId id="277" r:id="rId15"/>
    <p:sldId id="276" r:id="rId16"/>
    <p:sldId id="267" r:id="rId17"/>
    <p:sldId id="268" r:id="rId18"/>
  </p:sldIdLst>
  <p:sldSz cx="18288000" cy="10287000"/>
  <p:notesSz cx="6858000" cy="9144000"/>
  <p:embeddedFontLst>
    <p:embeddedFont>
      <p:font typeface="Algerian" panose="04020705040A02060702" pitchFamily="82" charset="0"/>
      <p:regular r:id="rId19"/>
    </p:embeddedFont>
    <p:embeddedFont>
      <p:font typeface="Anton" pitchFamily="2" charset="0"/>
      <p:regular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Futura" panose="020B0604020202020204" charset="0"/>
      <p:regular r:id="rId25"/>
    </p:embeddedFont>
    <p:embeddedFont>
      <p:font typeface="Neue Machina Ultra-Bold" panose="020B0604020202020204" charset="0"/>
      <p:regular r:id="rId26"/>
    </p:embeddedFont>
    <p:embeddedFont>
      <p:font typeface="Poppins Medium" panose="000006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70" d="100"/>
          <a:sy n="70" d="100"/>
        </p:scale>
        <p:origin x="79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52A2B-B4BE-4BB6-AC76-912FD95B8493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96470-4E54-411A-951E-753DE46CB7EF}">
      <dgm:prSet phldrT="[Text]"/>
      <dgm:spPr/>
      <dgm:t>
        <a:bodyPr/>
        <a:lstStyle/>
        <a:p>
          <a:pPr>
            <a:buNone/>
          </a:pPr>
          <a:r>
            <a:rPr lang="en-US" b="1" dirty="0"/>
            <a:t>Install Ubuntu Server (VM)</a:t>
          </a:r>
          <a:r>
            <a:rPr lang="en-US" dirty="0"/>
            <a:t> – Create a dedicated virtual machine for the SOC manager.</a:t>
          </a:r>
        </a:p>
      </dgm:t>
    </dgm:pt>
    <dgm:pt modelId="{4FC73D86-FF43-4D4D-8909-41B4C3FD4150}" type="parTrans" cxnId="{8689905E-C773-4ECA-BAD5-4B80E30001C8}">
      <dgm:prSet/>
      <dgm:spPr/>
      <dgm:t>
        <a:bodyPr/>
        <a:lstStyle/>
        <a:p>
          <a:endParaRPr lang="en-US"/>
        </a:p>
      </dgm:t>
    </dgm:pt>
    <dgm:pt modelId="{C37A6A99-E4FC-4E36-8D19-B72C4A97D259}" type="sibTrans" cxnId="{8689905E-C773-4ECA-BAD5-4B80E30001C8}">
      <dgm:prSet/>
      <dgm:spPr/>
      <dgm:t>
        <a:bodyPr/>
        <a:lstStyle/>
        <a:p>
          <a:endParaRPr lang="en-US"/>
        </a:p>
      </dgm:t>
    </dgm:pt>
    <dgm:pt modelId="{D4E64635-0D0C-4B13-BB5E-4E8C2A6594FD}">
      <dgm:prSet phldrT="[Text]"/>
      <dgm:spPr/>
      <dgm:t>
        <a:bodyPr/>
        <a:lstStyle/>
        <a:p>
          <a:pPr>
            <a:buNone/>
          </a:pPr>
          <a:r>
            <a:rPr lang="en-US" b="1" dirty="0"/>
            <a:t>Update System Packages</a:t>
          </a:r>
          <a:r>
            <a:rPr lang="en-US" dirty="0"/>
            <a:t> – Run updates to ensure stability and security.</a:t>
          </a:r>
        </a:p>
      </dgm:t>
    </dgm:pt>
    <dgm:pt modelId="{43704B2E-A3DE-4187-AD7A-239F09A8C9F9}" type="parTrans" cxnId="{99056324-5AA8-4081-BD8F-E8DA0ADC7F7B}">
      <dgm:prSet/>
      <dgm:spPr/>
      <dgm:t>
        <a:bodyPr/>
        <a:lstStyle/>
        <a:p>
          <a:endParaRPr lang="en-US"/>
        </a:p>
      </dgm:t>
    </dgm:pt>
    <dgm:pt modelId="{C086FEA8-82BF-4D74-9C59-B7472A780F6E}" type="sibTrans" cxnId="{99056324-5AA8-4081-BD8F-E8DA0ADC7F7B}">
      <dgm:prSet/>
      <dgm:spPr/>
      <dgm:t>
        <a:bodyPr/>
        <a:lstStyle/>
        <a:p>
          <a:endParaRPr lang="en-US"/>
        </a:p>
      </dgm:t>
    </dgm:pt>
    <dgm:pt modelId="{37C8AF8A-8CA2-454D-87B4-2AA85CB60FE6}">
      <dgm:prSet phldrT="[Text]"/>
      <dgm:spPr/>
      <dgm:t>
        <a:bodyPr/>
        <a:lstStyle/>
        <a:p>
          <a:pPr>
            <a:buNone/>
          </a:pPr>
          <a:r>
            <a:rPr lang="en-US" b="1" dirty="0"/>
            <a:t>Install </a:t>
          </a:r>
          <a:r>
            <a:rPr lang="en-US" b="1" dirty="0" err="1"/>
            <a:t>Wazuh</a:t>
          </a:r>
          <a:r>
            <a:rPr lang="en-US" b="1" dirty="0"/>
            <a:t> Manager</a:t>
          </a:r>
          <a:r>
            <a:rPr lang="en-US" dirty="0"/>
            <a:t> – Set up the SIEM for log collection and analysis.</a:t>
          </a:r>
        </a:p>
      </dgm:t>
    </dgm:pt>
    <dgm:pt modelId="{AB7468C0-49EC-4C0C-8AFA-3B731E2B7159}" type="parTrans" cxnId="{00C8A04F-6C22-4F2E-8F68-403DEEB763E2}">
      <dgm:prSet/>
      <dgm:spPr/>
      <dgm:t>
        <a:bodyPr/>
        <a:lstStyle/>
        <a:p>
          <a:endParaRPr lang="en-US"/>
        </a:p>
      </dgm:t>
    </dgm:pt>
    <dgm:pt modelId="{5CCFD45D-58F0-43ED-9512-488E863BE934}" type="sibTrans" cxnId="{00C8A04F-6C22-4F2E-8F68-403DEEB763E2}">
      <dgm:prSet/>
      <dgm:spPr/>
      <dgm:t>
        <a:bodyPr/>
        <a:lstStyle/>
        <a:p>
          <a:endParaRPr lang="en-US"/>
        </a:p>
      </dgm:t>
    </dgm:pt>
    <dgm:pt modelId="{D34B706B-91E3-48A6-971C-2E762D083350}">
      <dgm:prSet phldrT="[Text]" phldr="0"/>
      <dgm:spPr/>
      <dgm:t>
        <a:bodyPr/>
        <a:lstStyle/>
        <a:p>
          <a:pPr>
            <a:buNone/>
          </a:pPr>
          <a:r>
            <a:rPr lang="en-US" b="1" dirty="0"/>
            <a:t>Install OpenSearch &amp; Dashboard</a:t>
          </a:r>
          <a:r>
            <a:rPr lang="en-US" dirty="0"/>
            <a:t> – Enable visualization and alert monitoring.</a:t>
          </a:r>
        </a:p>
      </dgm:t>
    </dgm:pt>
    <dgm:pt modelId="{53659F09-7C5A-48A9-82A3-90E2C3CAA8D3}" type="parTrans" cxnId="{285AE80C-AFDB-4399-8588-C649455F8EA3}">
      <dgm:prSet/>
      <dgm:spPr/>
      <dgm:t>
        <a:bodyPr/>
        <a:lstStyle/>
        <a:p>
          <a:endParaRPr lang="en-US"/>
        </a:p>
      </dgm:t>
    </dgm:pt>
    <dgm:pt modelId="{3D685934-BB2C-4A3A-A299-1BCBA681C36E}" type="sibTrans" cxnId="{285AE80C-AFDB-4399-8588-C649455F8EA3}">
      <dgm:prSet/>
      <dgm:spPr/>
      <dgm:t>
        <a:bodyPr/>
        <a:lstStyle/>
        <a:p>
          <a:endParaRPr lang="en-US"/>
        </a:p>
      </dgm:t>
    </dgm:pt>
    <dgm:pt modelId="{ACDCF32D-091C-4527-BE48-7ED1374BCA93}">
      <dgm:prSet phldrT="[Text]" phldr="0"/>
      <dgm:spPr/>
      <dgm:t>
        <a:bodyPr/>
        <a:lstStyle/>
        <a:p>
          <a:pPr>
            <a:buNone/>
          </a:pPr>
          <a:r>
            <a:rPr lang="en-US" b="1" dirty="0"/>
            <a:t>Deploy </a:t>
          </a:r>
          <a:r>
            <a:rPr lang="en-US" b="1" dirty="0" err="1"/>
            <a:t>Wazuh</a:t>
          </a:r>
          <a:r>
            <a:rPr lang="en-US" b="1" dirty="0"/>
            <a:t> Agent</a:t>
          </a:r>
          <a:r>
            <a:rPr lang="en-US" dirty="0"/>
            <a:t> – Install agents on Windows/Linux endpoints to collect logs.</a:t>
          </a:r>
        </a:p>
      </dgm:t>
    </dgm:pt>
    <dgm:pt modelId="{46B889FC-F05E-4BB0-B3BE-CF2105AEAB10}" type="parTrans" cxnId="{D9DE0E72-FDEE-4C98-B9AC-CF20EDE1501B}">
      <dgm:prSet/>
      <dgm:spPr/>
      <dgm:t>
        <a:bodyPr/>
        <a:lstStyle/>
        <a:p>
          <a:endParaRPr lang="en-US"/>
        </a:p>
      </dgm:t>
    </dgm:pt>
    <dgm:pt modelId="{7A4AE60F-44FF-4A0E-8E40-E1F9F331EE2C}" type="sibTrans" cxnId="{D9DE0E72-FDEE-4C98-B9AC-CF20EDE1501B}">
      <dgm:prSet/>
      <dgm:spPr/>
      <dgm:t>
        <a:bodyPr/>
        <a:lstStyle/>
        <a:p>
          <a:endParaRPr lang="en-US"/>
        </a:p>
      </dgm:t>
    </dgm:pt>
    <dgm:pt modelId="{AC69AA7F-8475-4808-8499-608DFA3F1823}">
      <dgm:prSet phldrT="[Text]" phldr="0"/>
      <dgm:spPr/>
      <dgm:t>
        <a:bodyPr/>
        <a:lstStyle/>
        <a:p>
          <a:pPr>
            <a:buNone/>
          </a:pPr>
          <a:r>
            <a:rPr lang="en-US" b="1" dirty="0"/>
            <a:t>Register Agents</a:t>
          </a:r>
          <a:r>
            <a:rPr lang="en-US" dirty="0"/>
            <a:t> – Connect agents to the </a:t>
          </a:r>
          <a:r>
            <a:rPr lang="en-US" dirty="0" err="1"/>
            <a:t>Wazuh</a:t>
          </a:r>
          <a:r>
            <a:rPr lang="en-US" dirty="0"/>
            <a:t> Manager for monitoring.</a:t>
          </a:r>
        </a:p>
      </dgm:t>
    </dgm:pt>
    <dgm:pt modelId="{913B1C26-B357-4552-824C-517C487A7E9B}" type="parTrans" cxnId="{AA03ADC4-A6FD-4633-8DFE-F059B5424766}">
      <dgm:prSet/>
      <dgm:spPr/>
      <dgm:t>
        <a:bodyPr/>
        <a:lstStyle/>
        <a:p>
          <a:endParaRPr lang="en-US"/>
        </a:p>
      </dgm:t>
    </dgm:pt>
    <dgm:pt modelId="{2C31DD26-3B7B-4561-ADD1-2E519077CC66}" type="sibTrans" cxnId="{AA03ADC4-A6FD-4633-8DFE-F059B5424766}">
      <dgm:prSet/>
      <dgm:spPr/>
      <dgm:t>
        <a:bodyPr/>
        <a:lstStyle/>
        <a:p>
          <a:endParaRPr lang="en-US"/>
        </a:p>
      </dgm:t>
    </dgm:pt>
    <dgm:pt modelId="{C8ACA8E9-F750-4FCB-84B1-322EC8ABBC20}" type="pres">
      <dgm:prSet presAssocID="{E7652A2B-B4BE-4BB6-AC76-912FD95B8493}" presName="Name0" presStyleCnt="0">
        <dgm:presLayoutVars>
          <dgm:chMax val="7"/>
          <dgm:chPref val="7"/>
          <dgm:dir/>
        </dgm:presLayoutVars>
      </dgm:prSet>
      <dgm:spPr/>
    </dgm:pt>
    <dgm:pt modelId="{A4A55DA4-C468-46AF-9E0A-6AE8A938E0E0}" type="pres">
      <dgm:prSet presAssocID="{E7652A2B-B4BE-4BB6-AC76-912FD95B8493}" presName="Name1" presStyleCnt="0"/>
      <dgm:spPr/>
    </dgm:pt>
    <dgm:pt modelId="{2833D7C7-1DE7-430C-9578-0A9E091F9833}" type="pres">
      <dgm:prSet presAssocID="{E7652A2B-B4BE-4BB6-AC76-912FD95B8493}" presName="cycle" presStyleCnt="0"/>
      <dgm:spPr/>
    </dgm:pt>
    <dgm:pt modelId="{5A6CAED2-EDBA-4009-9947-64D51E637832}" type="pres">
      <dgm:prSet presAssocID="{E7652A2B-B4BE-4BB6-AC76-912FD95B8493}" presName="srcNode" presStyleLbl="node1" presStyleIdx="0" presStyleCnt="6"/>
      <dgm:spPr/>
    </dgm:pt>
    <dgm:pt modelId="{ECEB7ED9-943E-4BAF-A2C8-833A2F3E871E}" type="pres">
      <dgm:prSet presAssocID="{E7652A2B-B4BE-4BB6-AC76-912FD95B8493}" presName="conn" presStyleLbl="parChTrans1D2" presStyleIdx="0" presStyleCnt="1"/>
      <dgm:spPr/>
    </dgm:pt>
    <dgm:pt modelId="{DA0B68EA-8ACF-462E-AFFF-ABADEC5B33F8}" type="pres">
      <dgm:prSet presAssocID="{E7652A2B-B4BE-4BB6-AC76-912FD95B8493}" presName="extraNode" presStyleLbl="node1" presStyleIdx="0" presStyleCnt="6"/>
      <dgm:spPr/>
    </dgm:pt>
    <dgm:pt modelId="{AA1AB81A-077E-42AE-A2BA-0E8F08099539}" type="pres">
      <dgm:prSet presAssocID="{E7652A2B-B4BE-4BB6-AC76-912FD95B8493}" presName="dstNode" presStyleLbl="node1" presStyleIdx="0" presStyleCnt="6"/>
      <dgm:spPr/>
    </dgm:pt>
    <dgm:pt modelId="{51B6EC1B-ED2D-4A45-B636-5E830FB82A32}" type="pres">
      <dgm:prSet presAssocID="{6CD96470-4E54-411A-951E-753DE46CB7EF}" presName="text_1" presStyleLbl="node1" presStyleIdx="0" presStyleCnt="6">
        <dgm:presLayoutVars>
          <dgm:bulletEnabled val="1"/>
        </dgm:presLayoutVars>
      </dgm:prSet>
      <dgm:spPr/>
    </dgm:pt>
    <dgm:pt modelId="{59210D8C-8EDF-4D7A-A9ED-7ADB71714B08}" type="pres">
      <dgm:prSet presAssocID="{6CD96470-4E54-411A-951E-753DE46CB7EF}" presName="accent_1" presStyleCnt="0"/>
      <dgm:spPr/>
    </dgm:pt>
    <dgm:pt modelId="{2D5E90DD-614E-4291-8813-7F6308EB36EE}" type="pres">
      <dgm:prSet presAssocID="{6CD96470-4E54-411A-951E-753DE46CB7EF}" presName="accentRepeatNode" presStyleLbl="solidFgAcc1" presStyleIdx="0" presStyleCnt="6"/>
      <dgm:spPr/>
    </dgm:pt>
    <dgm:pt modelId="{2B504608-7A3A-4711-B58D-7EE81BDC8D5A}" type="pres">
      <dgm:prSet presAssocID="{D4E64635-0D0C-4B13-BB5E-4E8C2A6594FD}" presName="text_2" presStyleLbl="node1" presStyleIdx="1" presStyleCnt="6">
        <dgm:presLayoutVars>
          <dgm:bulletEnabled val="1"/>
        </dgm:presLayoutVars>
      </dgm:prSet>
      <dgm:spPr/>
    </dgm:pt>
    <dgm:pt modelId="{4231D949-2383-4DDA-9118-7EC58C90FB42}" type="pres">
      <dgm:prSet presAssocID="{D4E64635-0D0C-4B13-BB5E-4E8C2A6594FD}" presName="accent_2" presStyleCnt="0"/>
      <dgm:spPr/>
    </dgm:pt>
    <dgm:pt modelId="{9DD091CA-CD7B-4478-A423-A164ED4B9544}" type="pres">
      <dgm:prSet presAssocID="{D4E64635-0D0C-4B13-BB5E-4E8C2A6594FD}" presName="accentRepeatNode" presStyleLbl="solidFgAcc1" presStyleIdx="1" presStyleCnt="6"/>
      <dgm:spPr/>
    </dgm:pt>
    <dgm:pt modelId="{789FF210-7A3E-48E0-A8D3-11748E628EBE}" type="pres">
      <dgm:prSet presAssocID="{37C8AF8A-8CA2-454D-87B4-2AA85CB60FE6}" presName="text_3" presStyleLbl="node1" presStyleIdx="2" presStyleCnt="6">
        <dgm:presLayoutVars>
          <dgm:bulletEnabled val="1"/>
        </dgm:presLayoutVars>
      </dgm:prSet>
      <dgm:spPr/>
    </dgm:pt>
    <dgm:pt modelId="{F8DA6483-96A5-4ECB-B72F-C0B60BBD7D7F}" type="pres">
      <dgm:prSet presAssocID="{37C8AF8A-8CA2-454D-87B4-2AA85CB60FE6}" presName="accent_3" presStyleCnt="0"/>
      <dgm:spPr/>
    </dgm:pt>
    <dgm:pt modelId="{4FF2350D-887A-4F4A-A6ED-91B0C016FAD9}" type="pres">
      <dgm:prSet presAssocID="{37C8AF8A-8CA2-454D-87B4-2AA85CB60FE6}" presName="accentRepeatNode" presStyleLbl="solidFgAcc1" presStyleIdx="2" presStyleCnt="6"/>
      <dgm:spPr/>
    </dgm:pt>
    <dgm:pt modelId="{0EC9B8F3-526E-4361-A1C5-CE2EFEA51217}" type="pres">
      <dgm:prSet presAssocID="{D34B706B-91E3-48A6-971C-2E762D083350}" presName="text_4" presStyleLbl="node1" presStyleIdx="3" presStyleCnt="6">
        <dgm:presLayoutVars>
          <dgm:bulletEnabled val="1"/>
        </dgm:presLayoutVars>
      </dgm:prSet>
      <dgm:spPr/>
    </dgm:pt>
    <dgm:pt modelId="{DDFF3B2D-D023-435F-954C-B8ECFE20FD0D}" type="pres">
      <dgm:prSet presAssocID="{D34B706B-91E3-48A6-971C-2E762D083350}" presName="accent_4" presStyleCnt="0"/>
      <dgm:spPr/>
    </dgm:pt>
    <dgm:pt modelId="{21581DF8-2FD6-4C39-B382-5AEAC5C61FA2}" type="pres">
      <dgm:prSet presAssocID="{D34B706B-91E3-48A6-971C-2E762D083350}" presName="accentRepeatNode" presStyleLbl="solidFgAcc1" presStyleIdx="3" presStyleCnt="6"/>
      <dgm:spPr/>
    </dgm:pt>
    <dgm:pt modelId="{A97A521F-4E46-478E-B637-8AB0A834889E}" type="pres">
      <dgm:prSet presAssocID="{ACDCF32D-091C-4527-BE48-7ED1374BCA93}" presName="text_5" presStyleLbl="node1" presStyleIdx="4" presStyleCnt="6">
        <dgm:presLayoutVars>
          <dgm:bulletEnabled val="1"/>
        </dgm:presLayoutVars>
      </dgm:prSet>
      <dgm:spPr/>
    </dgm:pt>
    <dgm:pt modelId="{E7364F2B-A59E-4190-B020-02094F08C0E2}" type="pres">
      <dgm:prSet presAssocID="{ACDCF32D-091C-4527-BE48-7ED1374BCA93}" presName="accent_5" presStyleCnt="0"/>
      <dgm:spPr/>
    </dgm:pt>
    <dgm:pt modelId="{2C8ED228-3BEB-4C16-8F89-0A1518882C0F}" type="pres">
      <dgm:prSet presAssocID="{ACDCF32D-091C-4527-BE48-7ED1374BCA93}" presName="accentRepeatNode" presStyleLbl="solidFgAcc1" presStyleIdx="4" presStyleCnt="6"/>
      <dgm:spPr/>
    </dgm:pt>
    <dgm:pt modelId="{D2A9F199-3426-4C10-997E-18AB35B212F4}" type="pres">
      <dgm:prSet presAssocID="{AC69AA7F-8475-4808-8499-608DFA3F1823}" presName="text_6" presStyleLbl="node1" presStyleIdx="5" presStyleCnt="6">
        <dgm:presLayoutVars>
          <dgm:bulletEnabled val="1"/>
        </dgm:presLayoutVars>
      </dgm:prSet>
      <dgm:spPr/>
    </dgm:pt>
    <dgm:pt modelId="{617640A2-E133-49C1-844D-09C869F15F98}" type="pres">
      <dgm:prSet presAssocID="{AC69AA7F-8475-4808-8499-608DFA3F1823}" presName="accent_6" presStyleCnt="0"/>
      <dgm:spPr/>
    </dgm:pt>
    <dgm:pt modelId="{79644B25-13F7-4633-9B2D-E77810D8E099}" type="pres">
      <dgm:prSet presAssocID="{AC69AA7F-8475-4808-8499-608DFA3F1823}" presName="accentRepeatNode" presStyleLbl="solidFgAcc1" presStyleIdx="5" presStyleCnt="6"/>
      <dgm:spPr/>
    </dgm:pt>
  </dgm:ptLst>
  <dgm:cxnLst>
    <dgm:cxn modelId="{7EE96D04-8157-4B30-B63E-6F90FD435A6E}" type="presOf" srcId="{ACDCF32D-091C-4527-BE48-7ED1374BCA93}" destId="{A97A521F-4E46-478E-B637-8AB0A834889E}" srcOrd="0" destOrd="0" presId="urn:microsoft.com/office/officeart/2008/layout/VerticalCurvedList"/>
    <dgm:cxn modelId="{285AE80C-AFDB-4399-8588-C649455F8EA3}" srcId="{E7652A2B-B4BE-4BB6-AC76-912FD95B8493}" destId="{D34B706B-91E3-48A6-971C-2E762D083350}" srcOrd="3" destOrd="0" parTransId="{53659F09-7C5A-48A9-82A3-90E2C3CAA8D3}" sibTransId="{3D685934-BB2C-4A3A-A299-1BCBA681C36E}"/>
    <dgm:cxn modelId="{D64C551A-4C0F-4441-9C01-EEC681C68184}" type="presOf" srcId="{C37A6A99-E4FC-4E36-8D19-B72C4A97D259}" destId="{ECEB7ED9-943E-4BAF-A2C8-833A2F3E871E}" srcOrd="0" destOrd="0" presId="urn:microsoft.com/office/officeart/2008/layout/VerticalCurvedList"/>
    <dgm:cxn modelId="{99056324-5AA8-4081-BD8F-E8DA0ADC7F7B}" srcId="{E7652A2B-B4BE-4BB6-AC76-912FD95B8493}" destId="{D4E64635-0D0C-4B13-BB5E-4E8C2A6594FD}" srcOrd="1" destOrd="0" parTransId="{43704B2E-A3DE-4187-AD7A-239F09A8C9F9}" sibTransId="{C086FEA8-82BF-4D74-9C59-B7472A780F6E}"/>
    <dgm:cxn modelId="{1E9D412D-1FC9-449A-BA6C-352190125C01}" type="presOf" srcId="{D4E64635-0D0C-4B13-BB5E-4E8C2A6594FD}" destId="{2B504608-7A3A-4711-B58D-7EE81BDC8D5A}" srcOrd="0" destOrd="0" presId="urn:microsoft.com/office/officeart/2008/layout/VerticalCurvedList"/>
    <dgm:cxn modelId="{DB842A5D-4C5F-485C-BE09-C473BC866DE2}" type="presOf" srcId="{D34B706B-91E3-48A6-971C-2E762D083350}" destId="{0EC9B8F3-526E-4361-A1C5-CE2EFEA51217}" srcOrd="0" destOrd="0" presId="urn:microsoft.com/office/officeart/2008/layout/VerticalCurvedList"/>
    <dgm:cxn modelId="{8689905E-C773-4ECA-BAD5-4B80E30001C8}" srcId="{E7652A2B-B4BE-4BB6-AC76-912FD95B8493}" destId="{6CD96470-4E54-411A-951E-753DE46CB7EF}" srcOrd="0" destOrd="0" parTransId="{4FC73D86-FF43-4D4D-8909-41B4C3FD4150}" sibTransId="{C37A6A99-E4FC-4E36-8D19-B72C4A97D259}"/>
    <dgm:cxn modelId="{00C8A04F-6C22-4F2E-8F68-403DEEB763E2}" srcId="{E7652A2B-B4BE-4BB6-AC76-912FD95B8493}" destId="{37C8AF8A-8CA2-454D-87B4-2AA85CB60FE6}" srcOrd="2" destOrd="0" parTransId="{AB7468C0-49EC-4C0C-8AFA-3B731E2B7159}" sibTransId="{5CCFD45D-58F0-43ED-9512-488E863BE934}"/>
    <dgm:cxn modelId="{44F54670-30B7-4AAE-8DF3-16036427750B}" type="presOf" srcId="{37C8AF8A-8CA2-454D-87B4-2AA85CB60FE6}" destId="{789FF210-7A3E-48E0-A8D3-11748E628EBE}" srcOrd="0" destOrd="0" presId="urn:microsoft.com/office/officeart/2008/layout/VerticalCurvedList"/>
    <dgm:cxn modelId="{D9DE0E72-FDEE-4C98-B9AC-CF20EDE1501B}" srcId="{E7652A2B-B4BE-4BB6-AC76-912FD95B8493}" destId="{ACDCF32D-091C-4527-BE48-7ED1374BCA93}" srcOrd="4" destOrd="0" parTransId="{46B889FC-F05E-4BB0-B3BE-CF2105AEAB10}" sibTransId="{7A4AE60F-44FF-4A0E-8E40-E1F9F331EE2C}"/>
    <dgm:cxn modelId="{508611B4-E6DC-4EED-94E3-2D25D4BC0D3A}" type="presOf" srcId="{AC69AA7F-8475-4808-8499-608DFA3F1823}" destId="{D2A9F199-3426-4C10-997E-18AB35B212F4}" srcOrd="0" destOrd="0" presId="urn:microsoft.com/office/officeart/2008/layout/VerticalCurvedList"/>
    <dgm:cxn modelId="{AA03ADC4-A6FD-4633-8DFE-F059B5424766}" srcId="{E7652A2B-B4BE-4BB6-AC76-912FD95B8493}" destId="{AC69AA7F-8475-4808-8499-608DFA3F1823}" srcOrd="5" destOrd="0" parTransId="{913B1C26-B357-4552-824C-517C487A7E9B}" sibTransId="{2C31DD26-3B7B-4561-ADD1-2E519077CC66}"/>
    <dgm:cxn modelId="{0FA22DD1-58A3-456B-8BCB-CAAE8679B085}" type="presOf" srcId="{E7652A2B-B4BE-4BB6-AC76-912FD95B8493}" destId="{C8ACA8E9-F750-4FCB-84B1-322EC8ABBC20}" srcOrd="0" destOrd="0" presId="urn:microsoft.com/office/officeart/2008/layout/VerticalCurvedList"/>
    <dgm:cxn modelId="{F0B0D6F5-27A9-4816-9EB6-AA27C919F053}" type="presOf" srcId="{6CD96470-4E54-411A-951E-753DE46CB7EF}" destId="{51B6EC1B-ED2D-4A45-B636-5E830FB82A32}" srcOrd="0" destOrd="0" presId="urn:microsoft.com/office/officeart/2008/layout/VerticalCurvedList"/>
    <dgm:cxn modelId="{A9382B47-DE83-44E2-A0B5-36599CC955B8}" type="presParOf" srcId="{C8ACA8E9-F750-4FCB-84B1-322EC8ABBC20}" destId="{A4A55DA4-C468-46AF-9E0A-6AE8A938E0E0}" srcOrd="0" destOrd="0" presId="urn:microsoft.com/office/officeart/2008/layout/VerticalCurvedList"/>
    <dgm:cxn modelId="{9809C07C-E3E6-44DB-A280-3B7D4A6C08BB}" type="presParOf" srcId="{A4A55DA4-C468-46AF-9E0A-6AE8A938E0E0}" destId="{2833D7C7-1DE7-430C-9578-0A9E091F9833}" srcOrd="0" destOrd="0" presId="urn:microsoft.com/office/officeart/2008/layout/VerticalCurvedList"/>
    <dgm:cxn modelId="{9049E2DB-9559-4755-B7BD-A8DE5EA5EF11}" type="presParOf" srcId="{2833D7C7-1DE7-430C-9578-0A9E091F9833}" destId="{5A6CAED2-EDBA-4009-9947-64D51E637832}" srcOrd="0" destOrd="0" presId="urn:microsoft.com/office/officeart/2008/layout/VerticalCurvedList"/>
    <dgm:cxn modelId="{1B786B1F-39F6-4D71-96A5-A89CEA8662D3}" type="presParOf" srcId="{2833D7C7-1DE7-430C-9578-0A9E091F9833}" destId="{ECEB7ED9-943E-4BAF-A2C8-833A2F3E871E}" srcOrd="1" destOrd="0" presId="urn:microsoft.com/office/officeart/2008/layout/VerticalCurvedList"/>
    <dgm:cxn modelId="{2335E61B-5049-44BD-86CC-E294E511B83D}" type="presParOf" srcId="{2833D7C7-1DE7-430C-9578-0A9E091F9833}" destId="{DA0B68EA-8ACF-462E-AFFF-ABADEC5B33F8}" srcOrd="2" destOrd="0" presId="urn:microsoft.com/office/officeart/2008/layout/VerticalCurvedList"/>
    <dgm:cxn modelId="{68FF0B7B-F332-4CC8-993C-5F3DEFC9D04A}" type="presParOf" srcId="{2833D7C7-1DE7-430C-9578-0A9E091F9833}" destId="{AA1AB81A-077E-42AE-A2BA-0E8F08099539}" srcOrd="3" destOrd="0" presId="urn:microsoft.com/office/officeart/2008/layout/VerticalCurvedList"/>
    <dgm:cxn modelId="{6CCF30B4-F307-4920-8FE2-E60E3549DAC4}" type="presParOf" srcId="{A4A55DA4-C468-46AF-9E0A-6AE8A938E0E0}" destId="{51B6EC1B-ED2D-4A45-B636-5E830FB82A32}" srcOrd="1" destOrd="0" presId="urn:microsoft.com/office/officeart/2008/layout/VerticalCurvedList"/>
    <dgm:cxn modelId="{3EA14AF8-49AC-4DE4-A65E-93BB1CFB5935}" type="presParOf" srcId="{A4A55DA4-C468-46AF-9E0A-6AE8A938E0E0}" destId="{59210D8C-8EDF-4D7A-A9ED-7ADB71714B08}" srcOrd="2" destOrd="0" presId="urn:microsoft.com/office/officeart/2008/layout/VerticalCurvedList"/>
    <dgm:cxn modelId="{DFB906BE-75E9-48F8-A7EE-9D1ECFE816BA}" type="presParOf" srcId="{59210D8C-8EDF-4D7A-A9ED-7ADB71714B08}" destId="{2D5E90DD-614E-4291-8813-7F6308EB36EE}" srcOrd="0" destOrd="0" presId="urn:microsoft.com/office/officeart/2008/layout/VerticalCurvedList"/>
    <dgm:cxn modelId="{98660DBA-75DF-4DE1-9361-9F166273E93B}" type="presParOf" srcId="{A4A55DA4-C468-46AF-9E0A-6AE8A938E0E0}" destId="{2B504608-7A3A-4711-B58D-7EE81BDC8D5A}" srcOrd="3" destOrd="0" presId="urn:microsoft.com/office/officeart/2008/layout/VerticalCurvedList"/>
    <dgm:cxn modelId="{5FB6FEEC-659F-44DC-987A-621E76A0CFDF}" type="presParOf" srcId="{A4A55DA4-C468-46AF-9E0A-6AE8A938E0E0}" destId="{4231D949-2383-4DDA-9118-7EC58C90FB42}" srcOrd="4" destOrd="0" presId="urn:microsoft.com/office/officeart/2008/layout/VerticalCurvedList"/>
    <dgm:cxn modelId="{8BEF14DE-0CF3-4D2E-9F33-664A75AF5019}" type="presParOf" srcId="{4231D949-2383-4DDA-9118-7EC58C90FB42}" destId="{9DD091CA-CD7B-4478-A423-A164ED4B9544}" srcOrd="0" destOrd="0" presId="urn:microsoft.com/office/officeart/2008/layout/VerticalCurvedList"/>
    <dgm:cxn modelId="{299E4A53-BA4F-4E63-B1CD-AD8432D5FAE9}" type="presParOf" srcId="{A4A55DA4-C468-46AF-9E0A-6AE8A938E0E0}" destId="{789FF210-7A3E-48E0-A8D3-11748E628EBE}" srcOrd="5" destOrd="0" presId="urn:microsoft.com/office/officeart/2008/layout/VerticalCurvedList"/>
    <dgm:cxn modelId="{0790C967-CCC0-4F02-86CE-CDD68BB42F81}" type="presParOf" srcId="{A4A55DA4-C468-46AF-9E0A-6AE8A938E0E0}" destId="{F8DA6483-96A5-4ECB-B72F-C0B60BBD7D7F}" srcOrd="6" destOrd="0" presId="urn:microsoft.com/office/officeart/2008/layout/VerticalCurvedList"/>
    <dgm:cxn modelId="{7D7D6581-5E3F-4937-9DE8-CDDEEEA3CEF5}" type="presParOf" srcId="{F8DA6483-96A5-4ECB-B72F-C0B60BBD7D7F}" destId="{4FF2350D-887A-4F4A-A6ED-91B0C016FAD9}" srcOrd="0" destOrd="0" presId="urn:microsoft.com/office/officeart/2008/layout/VerticalCurvedList"/>
    <dgm:cxn modelId="{1DC3709E-AB8D-4120-AD8B-372D7224CE77}" type="presParOf" srcId="{A4A55DA4-C468-46AF-9E0A-6AE8A938E0E0}" destId="{0EC9B8F3-526E-4361-A1C5-CE2EFEA51217}" srcOrd="7" destOrd="0" presId="urn:microsoft.com/office/officeart/2008/layout/VerticalCurvedList"/>
    <dgm:cxn modelId="{5D9E6109-DE40-4D3C-8B74-A5C26DCE3B30}" type="presParOf" srcId="{A4A55DA4-C468-46AF-9E0A-6AE8A938E0E0}" destId="{DDFF3B2D-D023-435F-954C-B8ECFE20FD0D}" srcOrd="8" destOrd="0" presId="urn:microsoft.com/office/officeart/2008/layout/VerticalCurvedList"/>
    <dgm:cxn modelId="{3AF77BED-8F6A-46B0-9538-F6A578CE3A89}" type="presParOf" srcId="{DDFF3B2D-D023-435F-954C-B8ECFE20FD0D}" destId="{21581DF8-2FD6-4C39-B382-5AEAC5C61FA2}" srcOrd="0" destOrd="0" presId="urn:microsoft.com/office/officeart/2008/layout/VerticalCurvedList"/>
    <dgm:cxn modelId="{92E82CDB-6C9E-4031-92BA-1A367B61DEFB}" type="presParOf" srcId="{A4A55DA4-C468-46AF-9E0A-6AE8A938E0E0}" destId="{A97A521F-4E46-478E-B637-8AB0A834889E}" srcOrd="9" destOrd="0" presId="urn:microsoft.com/office/officeart/2008/layout/VerticalCurvedList"/>
    <dgm:cxn modelId="{9DC6DD11-F7EE-452E-B858-A180C942C611}" type="presParOf" srcId="{A4A55DA4-C468-46AF-9E0A-6AE8A938E0E0}" destId="{E7364F2B-A59E-4190-B020-02094F08C0E2}" srcOrd="10" destOrd="0" presId="urn:microsoft.com/office/officeart/2008/layout/VerticalCurvedList"/>
    <dgm:cxn modelId="{1FA7D027-5C4E-49FC-B4A0-B78E6C8A7113}" type="presParOf" srcId="{E7364F2B-A59E-4190-B020-02094F08C0E2}" destId="{2C8ED228-3BEB-4C16-8F89-0A1518882C0F}" srcOrd="0" destOrd="0" presId="urn:microsoft.com/office/officeart/2008/layout/VerticalCurvedList"/>
    <dgm:cxn modelId="{8EBF02FF-633C-4403-AE3E-74398F19B7DF}" type="presParOf" srcId="{A4A55DA4-C468-46AF-9E0A-6AE8A938E0E0}" destId="{D2A9F199-3426-4C10-997E-18AB35B212F4}" srcOrd="11" destOrd="0" presId="urn:microsoft.com/office/officeart/2008/layout/VerticalCurvedList"/>
    <dgm:cxn modelId="{91398FA1-3424-4AE3-A3CC-4146BD44C17C}" type="presParOf" srcId="{A4A55DA4-C468-46AF-9E0A-6AE8A938E0E0}" destId="{617640A2-E133-49C1-844D-09C869F15F98}" srcOrd="12" destOrd="0" presId="urn:microsoft.com/office/officeart/2008/layout/VerticalCurvedList"/>
    <dgm:cxn modelId="{805B8823-4FC8-4702-A64F-4C58A39A0D73}" type="presParOf" srcId="{617640A2-E133-49C1-844D-09C869F15F98}" destId="{79644B25-13F7-4633-9B2D-E77810D8E0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652A2B-B4BE-4BB6-AC76-912FD95B8493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96470-4E54-411A-951E-753DE46CB7EF}">
      <dgm:prSet phldrT="[Text]"/>
      <dgm:spPr/>
      <dgm:t>
        <a:bodyPr/>
        <a:lstStyle/>
        <a:p>
          <a:pPr>
            <a:buNone/>
          </a:pPr>
          <a:r>
            <a:rPr lang="en-US" b="1"/>
            <a:t>Configure Log Sources</a:t>
          </a:r>
          <a:r>
            <a:rPr lang="en-US"/>
            <a:t> – Collect Windows Event Logs, Sysmon, and Linux syslog.</a:t>
          </a:r>
          <a:endParaRPr lang="en-US" dirty="0"/>
        </a:p>
      </dgm:t>
    </dgm:pt>
    <dgm:pt modelId="{4FC73D86-FF43-4D4D-8909-41B4C3FD4150}" type="parTrans" cxnId="{8689905E-C773-4ECA-BAD5-4B80E30001C8}">
      <dgm:prSet/>
      <dgm:spPr/>
      <dgm:t>
        <a:bodyPr/>
        <a:lstStyle/>
        <a:p>
          <a:endParaRPr lang="en-US"/>
        </a:p>
      </dgm:t>
    </dgm:pt>
    <dgm:pt modelId="{C37A6A99-E4FC-4E36-8D19-B72C4A97D259}" type="sibTrans" cxnId="{8689905E-C773-4ECA-BAD5-4B80E30001C8}">
      <dgm:prSet/>
      <dgm:spPr/>
      <dgm:t>
        <a:bodyPr/>
        <a:lstStyle/>
        <a:p>
          <a:endParaRPr lang="en-US"/>
        </a:p>
      </dgm:t>
    </dgm:pt>
    <dgm:pt modelId="{D4E64635-0D0C-4B13-BB5E-4E8C2A6594FD}">
      <dgm:prSet phldrT="[Text]"/>
      <dgm:spPr/>
      <dgm:t>
        <a:bodyPr/>
        <a:lstStyle/>
        <a:p>
          <a:pPr>
            <a:buNone/>
          </a:pPr>
          <a:r>
            <a:rPr lang="en-US" b="1"/>
            <a:t>Enable Detection Rules</a:t>
          </a:r>
          <a:r>
            <a:rPr lang="en-US"/>
            <a:t> – Apply Wazuh’s ruleset for threat detection.</a:t>
          </a:r>
          <a:endParaRPr lang="en-US" dirty="0"/>
        </a:p>
      </dgm:t>
    </dgm:pt>
    <dgm:pt modelId="{43704B2E-A3DE-4187-AD7A-239F09A8C9F9}" type="parTrans" cxnId="{99056324-5AA8-4081-BD8F-E8DA0ADC7F7B}">
      <dgm:prSet/>
      <dgm:spPr/>
      <dgm:t>
        <a:bodyPr/>
        <a:lstStyle/>
        <a:p>
          <a:endParaRPr lang="en-US"/>
        </a:p>
      </dgm:t>
    </dgm:pt>
    <dgm:pt modelId="{C086FEA8-82BF-4D74-9C59-B7472A780F6E}" type="sibTrans" cxnId="{99056324-5AA8-4081-BD8F-E8DA0ADC7F7B}">
      <dgm:prSet/>
      <dgm:spPr/>
      <dgm:t>
        <a:bodyPr/>
        <a:lstStyle/>
        <a:p>
          <a:endParaRPr lang="en-US"/>
        </a:p>
      </dgm:t>
    </dgm:pt>
    <dgm:pt modelId="{37C8AF8A-8CA2-454D-87B4-2AA85CB60FE6}">
      <dgm:prSet phldrT="[Text]"/>
      <dgm:spPr/>
      <dgm:t>
        <a:bodyPr/>
        <a:lstStyle/>
        <a:p>
          <a:pPr>
            <a:buNone/>
          </a:pPr>
          <a:r>
            <a:rPr lang="en-US" b="1"/>
            <a:t>Enable File Integrity Monitoring (FIM)</a:t>
          </a:r>
          <a:r>
            <a:rPr lang="en-US"/>
            <a:t> – Track changes in critical files/directories on Windows &amp; Linux.</a:t>
          </a:r>
          <a:endParaRPr lang="en-US" dirty="0"/>
        </a:p>
      </dgm:t>
    </dgm:pt>
    <dgm:pt modelId="{AB7468C0-49EC-4C0C-8AFA-3B731E2B7159}" type="parTrans" cxnId="{00C8A04F-6C22-4F2E-8F68-403DEEB763E2}">
      <dgm:prSet/>
      <dgm:spPr/>
      <dgm:t>
        <a:bodyPr/>
        <a:lstStyle/>
        <a:p>
          <a:endParaRPr lang="en-US"/>
        </a:p>
      </dgm:t>
    </dgm:pt>
    <dgm:pt modelId="{5CCFD45D-58F0-43ED-9512-488E863BE934}" type="sibTrans" cxnId="{00C8A04F-6C22-4F2E-8F68-403DEEB763E2}">
      <dgm:prSet/>
      <dgm:spPr/>
      <dgm:t>
        <a:bodyPr/>
        <a:lstStyle/>
        <a:p>
          <a:endParaRPr lang="en-US"/>
        </a:p>
      </dgm:t>
    </dgm:pt>
    <dgm:pt modelId="{D34B706B-91E3-48A6-971C-2E762D083350}">
      <dgm:prSet phldrT="[Text]" phldr="0"/>
      <dgm:spPr/>
      <dgm:t>
        <a:bodyPr/>
        <a:lstStyle/>
        <a:p>
          <a:pPr>
            <a:buNone/>
          </a:pPr>
          <a:r>
            <a:rPr lang="en-US" b="1"/>
            <a:t>Integrate VirusTotal API</a:t>
          </a:r>
          <a:r>
            <a:rPr lang="en-US"/>
            <a:t> – Enrich alerts with threat intelligence data.</a:t>
          </a:r>
          <a:endParaRPr lang="en-US" dirty="0"/>
        </a:p>
      </dgm:t>
    </dgm:pt>
    <dgm:pt modelId="{53659F09-7C5A-48A9-82A3-90E2C3CAA8D3}" type="parTrans" cxnId="{285AE80C-AFDB-4399-8588-C649455F8EA3}">
      <dgm:prSet/>
      <dgm:spPr/>
      <dgm:t>
        <a:bodyPr/>
        <a:lstStyle/>
        <a:p>
          <a:endParaRPr lang="en-US"/>
        </a:p>
      </dgm:t>
    </dgm:pt>
    <dgm:pt modelId="{3D685934-BB2C-4A3A-A299-1BCBA681C36E}" type="sibTrans" cxnId="{285AE80C-AFDB-4399-8588-C649455F8EA3}">
      <dgm:prSet/>
      <dgm:spPr/>
      <dgm:t>
        <a:bodyPr/>
        <a:lstStyle/>
        <a:p>
          <a:endParaRPr lang="en-US"/>
        </a:p>
      </dgm:t>
    </dgm:pt>
    <dgm:pt modelId="{ACDCF32D-091C-4527-BE48-7ED1374BCA93}">
      <dgm:prSet phldrT="[Text]" phldr="0"/>
      <dgm:spPr/>
      <dgm:t>
        <a:bodyPr/>
        <a:lstStyle/>
        <a:p>
          <a:pPr>
            <a:buNone/>
          </a:pPr>
          <a:r>
            <a:rPr lang="en-US" b="1"/>
            <a:t>Run Atomic Red Team Tests</a:t>
          </a:r>
          <a:r>
            <a:rPr lang="en-US"/>
            <a:t> – Simulate real-world attack techniques.</a:t>
          </a:r>
          <a:endParaRPr lang="en-US" dirty="0"/>
        </a:p>
      </dgm:t>
    </dgm:pt>
    <dgm:pt modelId="{46B889FC-F05E-4BB0-B3BE-CF2105AEAB10}" type="parTrans" cxnId="{D9DE0E72-FDEE-4C98-B9AC-CF20EDE1501B}">
      <dgm:prSet/>
      <dgm:spPr/>
      <dgm:t>
        <a:bodyPr/>
        <a:lstStyle/>
        <a:p>
          <a:endParaRPr lang="en-US"/>
        </a:p>
      </dgm:t>
    </dgm:pt>
    <dgm:pt modelId="{7A4AE60F-44FF-4A0E-8E40-E1F9F331EE2C}" type="sibTrans" cxnId="{D9DE0E72-FDEE-4C98-B9AC-CF20EDE1501B}">
      <dgm:prSet/>
      <dgm:spPr/>
      <dgm:t>
        <a:bodyPr/>
        <a:lstStyle/>
        <a:p>
          <a:endParaRPr lang="en-US"/>
        </a:p>
      </dgm:t>
    </dgm:pt>
    <dgm:pt modelId="{AC69AA7F-8475-4808-8499-608DFA3F1823}">
      <dgm:prSet phldrT="[Text]" phldr="0"/>
      <dgm:spPr/>
      <dgm:t>
        <a:bodyPr/>
        <a:lstStyle/>
        <a:p>
          <a:pPr>
            <a:buNone/>
          </a:pPr>
          <a:r>
            <a:rPr lang="en-US" b="1" dirty="0"/>
            <a:t>Verify Alerts</a:t>
          </a:r>
          <a:r>
            <a:rPr lang="en-US" dirty="0"/>
            <a:t> – Check if </a:t>
          </a:r>
          <a:r>
            <a:rPr lang="en-US" dirty="0" err="1"/>
            <a:t>Wazuh</a:t>
          </a:r>
          <a:r>
            <a:rPr lang="en-US" dirty="0"/>
            <a:t> detects and generates alerts correctly.</a:t>
          </a:r>
        </a:p>
      </dgm:t>
    </dgm:pt>
    <dgm:pt modelId="{913B1C26-B357-4552-824C-517C487A7E9B}" type="parTrans" cxnId="{AA03ADC4-A6FD-4633-8DFE-F059B5424766}">
      <dgm:prSet/>
      <dgm:spPr/>
      <dgm:t>
        <a:bodyPr/>
        <a:lstStyle/>
        <a:p>
          <a:endParaRPr lang="en-US"/>
        </a:p>
      </dgm:t>
    </dgm:pt>
    <dgm:pt modelId="{2C31DD26-3B7B-4561-ADD1-2E519077CC66}" type="sibTrans" cxnId="{AA03ADC4-A6FD-4633-8DFE-F059B5424766}">
      <dgm:prSet/>
      <dgm:spPr/>
      <dgm:t>
        <a:bodyPr/>
        <a:lstStyle/>
        <a:p>
          <a:endParaRPr lang="en-US"/>
        </a:p>
      </dgm:t>
    </dgm:pt>
    <dgm:pt modelId="{C8ACA8E9-F750-4FCB-84B1-322EC8ABBC20}" type="pres">
      <dgm:prSet presAssocID="{E7652A2B-B4BE-4BB6-AC76-912FD95B8493}" presName="Name0" presStyleCnt="0">
        <dgm:presLayoutVars>
          <dgm:chMax val="7"/>
          <dgm:chPref val="7"/>
          <dgm:dir/>
        </dgm:presLayoutVars>
      </dgm:prSet>
      <dgm:spPr/>
    </dgm:pt>
    <dgm:pt modelId="{A4A55DA4-C468-46AF-9E0A-6AE8A938E0E0}" type="pres">
      <dgm:prSet presAssocID="{E7652A2B-B4BE-4BB6-AC76-912FD95B8493}" presName="Name1" presStyleCnt="0"/>
      <dgm:spPr/>
    </dgm:pt>
    <dgm:pt modelId="{2833D7C7-1DE7-430C-9578-0A9E091F9833}" type="pres">
      <dgm:prSet presAssocID="{E7652A2B-B4BE-4BB6-AC76-912FD95B8493}" presName="cycle" presStyleCnt="0"/>
      <dgm:spPr/>
    </dgm:pt>
    <dgm:pt modelId="{5A6CAED2-EDBA-4009-9947-64D51E637832}" type="pres">
      <dgm:prSet presAssocID="{E7652A2B-B4BE-4BB6-AC76-912FD95B8493}" presName="srcNode" presStyleLbl="node1" presStyleIdx="0" presStyleCnt="6"/>
      <dgm:spPr/>
    </dgm:pt>
    <dgm:pt modelId="{ECEB7ED9-943E-4BAF-A2C8-833A2F3E871E}" type="pres">
      <dgm:prSet presAssocID="{E7652A2B-B4BE-4BB6-AC76-912FD95B8493}" presName="conn" presStyleLbl="parChTrans1D2" presStyleIdx="0" presStyleCnt="1"/>
      <dgm:spPr/>
    </dgm:pt>
    <dgm:pt modelId="{DA0B68EA-8ACF-462E-AFFF-ABADEC5B33F8}" type="pres">
      <dgm:prSet presAssocID="{E7652A2B-B4BE-4BB6-AC76-912FD95B8493}" presName="extraNode" presStyleLbl="node1" presStyleIdx="0" presStyleCnt="6"/>
      <dgm:spPr/>
    </dgm:pt>
    <dgm:pt modelId="{AA1AB81A-077E-42AE-A2BA-0E8F08099539}" type="pres">
      <dgm:prSet presAssocID="{E7652A2B-B4BE-4BB6-AC76-912FD95B8493}" presName="dstNode" presStyleLbl="node1" presStyleIdx="0" presStyleCnt="6"/>
      <dgm:spPr/>
    </dgm:pt>
    <dgm:pt modelId="{51B6EC1B-ED2D-4A45-B636-5E830FB82A32}" type="pres">
      <dgm:prSet presAssocID="{6CD96470-4E54-411A-951E-753DE46CB7EF}" presName="text_1" presStyleLbl="node1" presStyleIdx="0" presStyleCnt="6">
        <dgm:presLayoutVars>
          <dgm:bulletEnabled val="1"/>
        </dgm:presLayoutVars>
      </dgm:prSet>
      <dgm:spPr/>
    </dgm:pt>
    <dgm:pt modelId="{59210D8C-8EDF-4D7A-A9ED-7ADB71714B08}" type="pres">
      <dgm:prSet presAssocID="{6CD96470-4E54-411A-951E-753DE46CB7EF}" presName="accent_1" presStyleCnt="0"/>
      <dgm:spPr/>
    </dgm:pt>
    <dgm:pt modelId="{2D5E90DD-614E-4291-8813-7F6308EB36EE}" type="pres">
      <dgm:prSet presAssocID="{6CD96470-4E54-411A-951E-753DE46CB7EF}" presName="accentRepeatNode" presStyleLbl="solidFgAcc1" presStyleIdx="0" presStyleCnt="6"/>
      <dgm:spPr/>
    </dgm:pt>
    <dgm:pt modelId="{2B504608-7A3A-4711-B58D-7EE81BDC8D5A}" type="pres">
      <dgm:prSet presAssocID="{D4E64635-0D0C-4B13-BB5E-4E8C2A6594FD}" presName="text_2" presStyleLbl="node1" presStyleIdx="1" presStyleCnt="6">
        <dgm:presLayoutVars>
          <dgm:bulletEnabled val="1"/>
        </dgm:presLayoutVars>
      </dgm:prSet>
      <dgm:spPr/>
    </dgm:pt>
    <dgm:pt modelId="{4231D949-2383-4DDA-9118-7EC58C90FB42}" type="pres">
      <dgm:prSet presAssocID="{D4E64635-0D0C-4B13-BB5E-4E8C2A6594FD}" presName="accent_2" presStyleCnt="0"/>
      <dgm:spPr/>
    </dgm:pt>
    <dgm:pt modelId="{9DD091CA-CD7B-4478-A423-A164ED4B9544}" type="pres">
      <dgm:prSet presAssocID="{D4E64635-0D0C-4B13-BB5E-4E8C2A6594FD}" presName="accentRepeatNode" presStyleLbl="solidFgAcc1" presStyleIdx="1" presStyleCnt="6"/>
      <dgm:spPr/>
    </dgm:pt>
    <dgm:pt modelId="{789FF210-7A3E-48E0-A8D3-11748E628EBE}" type="pres">
      <dgm:prSet presAssocID="{37C8AF8A-8CA2-454D-87B4-2AA85CB60FE6}" presName="text_3" presStyleLbl="node1" presStyleIdx="2" presStyleCnt="6">
        <dgm:presLayoutVars>
          <dgm:bulletEnabled val="1"/>
        </dgm:presLayoutVars>
      </dgm:prSet>
      <dgm:spPr/>
    </dgm:pt>
    <dgm:pt modelId="{F8DA6483-96A5-4ECB-B72F-C0B60BBD7D7F}" type="pres">
      <dgm:prSet presAssocID="{37C8AF8A-8CA2-454D-87B4-2AA85CB60FE6}" presName="accent_3" presStyleCnt="0"/>
      <dgm:spPr/>
    </dgm:pt>
    <dgm:pt modelId="{4FF2350D-887A-4F4A-A6ED-91B0C016FAD9}" type="pres">
      <dgm:prSet presAssocID="{37C8AF8A-8CA2-454D-87B4-2AA85CB60FE6}" presName="accentRepeatNode" presStyleLbl="solidFgAcc1" presStyleIdx="2" presStyleCnt="6"/>
      <dgm:spPr/>
    </dgm:pt>
    <dgm:pt modelId="{0EC9B8F3-526E-4361-A1C5-CE2EFEA51217}" type="pres">
      <dgm:prSet presAssocID="{D34B706B-91E3-48A6-971C-2E762D083350}" presName="text_4" presStyleLbl="node1" presStyleIdx="3" presStyleCnt="6">
        <dgm:presLayoutVars>
          <dgm:bulletEnabled val="1"/>
        </dgm:presLayoutVars>
      </dgm:prSet>
      <dgm:spPr/>
    </dgm:pt>
    <dgm:pt modelId="{DDFF3B2D-D023-435F-954C-B8ECFE20FD0D}" type="pres">
      <dgm:prSet presAssocID="{D34B706B-91E3-48A6-971C-2E762D083350}" presName="accent_4" presStyleCnt="0"/>
      <dgm:spPr/>
    </dgm:pt>
    <dgm:pt modelId="{21581DF8-2FD6-4C39-B382-5AEAC5C61FA2}" type="pres">
      <dgm:prSet presAssocID="{D34B706B-91E3-48A6-971C-2E762D083350}" presName="accentRepeatNode" presStyleLbl="solidFgAcc1" presStyleIdx="3" presStyleCnt="6"/>
      <dgm:spPr/>
    </dgm:pt>
    <dgm:pt modelId="{A97A521F-4E46-478E-B637-8AB0A834889E}" type="pres">
      <dgm:prSet presAssocID="{ACDCF32D-091C-4527-BE48-7ED1374BCA93}" presName="text_5" presStyleLbl="node1" presStyleIdx="4" presStyleCnt="6">
        <dgm:presLayoutVars>
          <dgm:bulletEnabled val="1"/>
        </dgm:presLayoutVars>
      </dgm:prSet>
      <dgm:spPr/>
    </dgm:pt>
    <dgm:pt modelId="{E7364F2B-A59E-4190-B020-02094F08C0E2}" type="pres">
      <dgm:prSet presAssocID="{ACDCF32D-091C-4527-BE48-7ED1374BCA93}" presName="accent_5" presStyleCnt="0"/>
      <dgm:spPr/>
    </dgm:pt>
    <dgm:pt modelId="{2C8ED228-3BEB-4C16-8F89-0A1518882C0F}" type="pres">
      <dgm:prSet presAssocID="{ACDCF32D-091C-4527-BE48-7ED1374BCA93}" presName="accentRepeatNode" presStyleLbl="solidFgAcc1" presStyleIdx="4" presStyleCnt="6"/>
      <dgm:spPr/>
    </dgm:pt>
    <dgm:pt modelId="{D2A9F199-3426-4C10-997E-18AB35B212F4}" type="pres">
      <dgm:prSet presAssocID="{AC69AA7F-8475-4808-8499-608DFA3F1823}" presName="text_6" presStyleLbl="node1" presStyleIdx="5" presStyleCnt="6">
        <dgm:presLayoutVars>
          <dgm:bulletEnabled val="1"/>
        </dgm:presLayoutVars>
      </dgm:prSet>
      <dgm:spPr/>
    </dgm:pt>
    <dgm:pt modelId="{617640A2-E133-49C1-844D-09C869F15F98}" type="pres">
      <dgm:prSet presAssocID="{AC69AA7F-8475-4808-8499-608DFA3F1823}" presName="accent_6" presStyleCnt="0"/>
      <dgm:spPr/>
    </dgm:pt>
    <dgm:pt modelId="{79644B25-13F7-4633-9B2D-E77810D8E099}" type="pres">
      <dgm:prSet presAssocID="{AC69AA7F-8475-4808-8499-608DFA3F1823}" presName="accentRepeatNode" presStyleLbl="solidFgAcc1" presStyleIdx="5" presStyleCnt="6"/>
      <dgm:spPr/>
    </dgm:pt>
  </dgm:ptLst>
  <dgm:cxnLst>
    <dgm:cxn modelId="{7EE96D04-8157-4B30-B63E-6F90FD435A6E}" type="presOf" srcId="{ACDCF32D-091C-4527-BE48-7ED1374BCA93}" destId="{A97A521F-4E46-478E-B637-8AB0A834889E}" srcOrd="0" destOrd="0" presId="urn:microsoft.com/office/officeart/2008/layout/VerticalCurvedList"/>
    <dgm:cxn modelId="{285AE80C-AFDB-4399-8588-C649455F8EA3}" srcId="{E7652A2B-B4BE-4BB6-AC76-912FD95B8493}" destId="{D34B706B-91E3-48A6-971C-2E762D083350}" srcOrd="3" destOrd="0" parTransId="{53659F09-7C5A-48A9-82A3-90E2C3CAA8D3}" sibTransId="{3D685934-BB2C-4A3A-A299-1BCBA681C36E}"/>
    <dgm:cxn modelId="{D64C551A-4C0F-4441-9C01-EEC681C68184}" type="presOf" srcId="{C37A6A99-E4FC-4E36-8D19-B72C4A97D259}" destId="{ECEB7ED9-943E-4BAF-A2C8-833A2F3E871E}" srcOrd="0" destOrd="0" presId="urn:microsoft.com/office/officeart/2008/layout/VerticalCurvedList"/>
    <dgm:cxn modelId="{99056324-5AA8-4081-BD8F-E8DA0ADC7F7B}" srcId="{E7652A2B-B4BE-4BB6-AC76-912FD95B8493}" destId="{D4E64635-0D0C-4B13-BB5E-4E8C2A6594FD}" srcOrd="1" destOrd="0" parTransId="{43704B2E-A3DE-4187-AD7A-239F09A8C9F9}" sibTransId="{C086FEA8-82BF-4D74-9C59-B7472A780F6E}"/>
    <dgm:cxn modelId="{1E9D412D-1FC9-449A-BA6C-352190125C01}" type="presOf" srcId="{D4E64635-0D0C-4B13-BB5E-4E8C2A6594FD}" destId="{2B504608-7A3A-4711-B58D-7EE81BDC8D5A}" srcOrd="0" destOrd="0" presId="urn:microsoft.com/office/officeart/2008/layout/VerticalCurvedList"/>
    <dgm:cxn modelId="{DB842A5D-4C5F-485C-BE09-C473BC866DE2}" type="presOf" srcId="{D34B706B-91E3-48A6-971C-2E762D083350}" destId="{0EC9B8F3-526E-4361-A1C5-CE2EFEA51217}" srcOrd="0" destOrd="0" presId="urn:microsoft.com/office/officeart/2008/layout/VerticalCurvedList"/>
    <dgm:cxn modelId="{8689905E-C773-4ECA-BAD5-4B80E30001C8}" srcId="{E7652A2B-B4BE-4BB6-AC76-912FD95B8493}" destId="{6CD96470-4E54-411A-951E-753DE46CB7EF}" srcOrd="0" destOrd="0" parTransId="{4FC73D86-FF43-4D4D-8909-41B4C3FD4150}" sibTransId="{C37A6A99-E4FC-4E36-8D19-B72C4A97D259}"/>
    <dgm:cxn modelId="{00C8A04F-6C22-4F2E-8F68-403DEEB763E2}" srcId="{E7652A2B-B4BE-4BB6-AC76-912FD95B8493}" destId="{37C8AF8A-8CA2-454D-87B4-2AA85CB60FE6}" srcOrd="2" destOrd="0" parTransId="{AB7468C0-49EC-4C0C-8AFA-3B731E2B7159}" sibTransId="{5CCFD45D-58F0-43ED-9512-488E863BE934}"/>
    <dgm:cxn modelId="{44F54670-30B7-4AAE-8DF3-16036427750B}" type="presOf" srcId="{37C8AF8A-8CA2-454D-87B4-2AA85CB60FE6}" destId="{789FF210-7A3E-48E0-A8D3-11748E628EBE}" srcOrd="0" destOrd="0" presId="urn:microsoft.com/office/officeart/2008/layout/VerticalCurvedList"/>
    <dgm:cxn modelId="{D9DE0E72-FDEE-4C98-B9AC-CF20EDE1501B}" srcId="{E7652A2B-B4BE-4BB6-AC76-912FD95B8493}" destId="{ACDCF32D-091C-4527-BE48-7ED1374BCA93}" srcOrd="4" destOrd="0" parTransId="{46B889FC-F05E-4BB0-B3BE-CF2105AEAB10}" sibTransId="{7A4AE60F-44FF-4A0E-8E40-E1F9F331EE2C}"/>
    <dgm:cxn modelId="{508611B4-E6DC-4EED-94E3-2D25D4BC0D3A}" type="presOf" srcId="{AC69AA7F-8475-4808-8499-608DFA3F1823}" destId="{D2A9F199-3426-4C10-997E-18AB35B212F4}" srcOrd="0" destOrd="0" presId="urn:microsoft.com/office/officeart/2008/layout/VerticalCurvedList"/>
    <dgm:cxn modelId="{AA03ADC4-A6FD-4633-8DFE-F059B5424766}" srcId="{E7652A2B-B4BE-4BB6-AC76-912FD95B8493}" destId="{AC69AA7F-8475-4808-8499-608DFA3F1823}" srcOrd="5" destOrd="0" parTransId="{913B1C26-B357-4552-824C-517C487A7E9B}" sibTransId="{2C31DD26-3B7B-4561-ADD1-2E519077CC66}"/>
    <dgm:cxn modelId="{0FA22DD1-58A3-456B-8BCB-CAAE8679B085}" type="presOf" srcId="{E7652A2B-B4BE-4BB6-AC76-912FD95B8493}" destId="{C8ACA8E9-F750-4FCB-84B1-322EC8ABBC20}" srcOrd="0" destOrd="0" presId="urn:microsoft.com/office/officeart/2008/layout/VerticalCurvedList"/>
    <dgm:cxn modelId="{F0B0D6F5-27A9-4816-9EB6-AA27C919F053}" type="presOf" srcId="{6CD96470-4E54-411A-951E-753DE46CB7EF}" destId="{51B6EC1B-ED2D-4A45-B636-5E830FB82A32}" srcOrd="0" destOrd="0" presId="urn:microsoft.com/office/officeart/2008/layout/VerticalCurvedList"/>
    <dgm:cxn modelId="{A9382B47-DE83-44E2-A0B5-36599CC955B8}" type="presParOf" srcId="{C8ACA8E9-F750-4FCB-84B1-322EC8ABBC20}" destId="{A4A55DA4-C468-46AF-9E0A-6AE8A938E0E0}" srcOrd="0" destOrd="0" presId="urn:microsoft.com/office/officeart/2008/layout/VerticalCurvedList"/>
    <dgm:cxn modelId="{9809C07C-E3E6-44DB-A280-3B7D4A6C08BB}" type="presParOf" srcId="{A4A55DA4-C468-46AF-9E0A-6AE8A938E0E0}" destId="{2833D7C7-1DE7-430C-9578-0A9E091F9833}" srcOrd="0" destOrd="0" presId="urn:microsoft.com/office/officeart/2008/layout/VerticalCurvedList"/>
    <dgm:cxn modelId="{9049E2DB-9559-4755-B7BD-A8DE5EA5EF11}" type="presParOf" srcId="{2833D7C7-1DE7-430C-9578-0A9E091F9833}" destId="{5A6CAED2-EDBA-4009-9947-64D51E637832}" srcOrd="0" destOrd="0" presId="urn:microsoft.com/office/officeart/2008/layout/VerticalCurvedList"/>
    <dgm:cxn modelId="{1B786B1F-39F6-4D71-96A5-A89CEA8662D3}" type="presParOf" srcId="{2833D7C7-1DE7-430C-9578-0A9E091F9833}" destId="{ECEB7ED9-943E-4BAF-A2C8-833A2F3E871E}" srcOrd="1" destOrd="0" presId="urn:microsoft.com/office/officeart/2008/layout/VerticalCurvedList"/>
    <dgm:cxn modelId="{2335E61B-5049-44BD-86CC-E294E511B83D}" type="presParOf" srcId="{2833D7C7-1DE7-430C-9578-0A9E091F9833}" destId="{DA0B68EA-8ACF-462E-AFFF-ABADEC5B33F8}" srcOrd="2" destOrd="0" presId="urn:microsoft.com/office/officeart/2008/layout/VerticalCurvedList"/>
    <dgm:cxn modelId="{68FF0B7B-F332-4CC8-993C-5F3DEFC9D04A}" type="presParOf" srcId="{2833D7C7-1DE7-430C-9578-0A9E091F9833}" destId="{AA1AB81A-077E-42AE-A2BA-0E8F08099539}" srcOrd="3" destOrd="0" presId="urn:microsoft.com/office/officeart/2008/layout/VerticalCurvedList"/>
    <dgm:cxn modelId="{6CCF30B4-F307-4920-8FE2-E60E3549DAC4}" type="presParOf" srcId="{A4A55DA4-C468-46AF-9E0A-6AE8A938E0E0}" destId="{51B6EC1B-ED2D-4A45-B636-5E830FB82A32}" srcOrd="1" destOrd="0" presId="urn:microsoft.com/office/officeart/2008/layout/VerticalCurvedList"/>
    <dgm:cxn modelId="{3EA14AF8-49AC-4DE4-A65E-93BB1CFB5935}" type="presParOf" srcId="{A4A55DA4-C468-46AF-9E0A-6AE8A938E0E0}" destId="{59210D8C-8EDF-4D7A-A9ED-7ADB71714B08}" srcOrd="2" destOrd="0" presId="urn:microsoft.com/office/officeart/2008/layout/VerticalCurvedList"/>
    <dgm:cxn modelId="{DFB906BE-75E9-48F8-A7EE-9D1ECFE816BA}" type="presParOf" srcId="{59210D8C-8EDF-4D7A-A9ED-7ADB71714B08}" destId="{2D5E90DD-614E-4291-8813-7F6308EB36EE}" srcOrd="0" destOrd="0" presId="urn:microsoft.com/office/officeart/2008/layout/VerticalCurvedList"/>
    <dgm:cxn modelId="{98660DBA-75DF-4DE1-9361-9F166273E93B}" type="presParOf" srcId="{A4A55DA4-C468-46AF-9E0A-6AE8A938E0E0}" destId="{2B504608-7A3A-4711-B58D-7EE81BDC8D5A}" srcOrd="3" destOrd="0" presId="urn:microsoft.com/office/officeart/2008/layout/VerticalCurvedList"/>
    <dgm:cxn modelId="{5FB6FEEC-659F-44DC-987A-621E76A0CFDF}" type="presParOf" srcId="{A4A55DA4-C468-46AF-9E0A-6AE8A938E0E0}" destId="{4231D949-2383-4DDA-9118-7EC58C90FB42}" srcOrd="4" destOrd="0" presId="urn:microsoft.com/office/officeart/2008/layout/VerticalCurvedList"/>
    <dgm:cxn modelId="{8BEF14DE-0CF3-4D2E-9F33-664A75AF5019}" type="presParOf" srcId="{4231D949-2383-4DDA-9118-7EC58C90FB42}" destId="{9DD091CA-CD7B-4478-A423-A164ED4B9544}" srcOrd="0" destOrd="0" presId="urn:microsoft.com/office/officeart/2008/layout/VerticalCurvedList"/>
    <dgm:cxn modelId="{299E4A53-BA4F-4E63-B1CD-AD8432D5FAE9}" type="presParOf" srcId="{A4A55DA4-C468-46AF-9E0A-6AE8A938E0E0}" destId="{789FF210-7A3E-48E0-A8D3-11748E628EBE}" srcOrd="5" destOrd="0" presId="urn:microsoft.com/office/officeart/2008/layout/VerticalCurvedList"/>
    <dgm:cxn modelId="{0790C967-CCC0-4F02-86CE-CDD68BB42F81}" type="presParOf" srcId="{A4A55DA4-C468-46AF-9E0A-6AE8A938E0E0}" destId="{F8DA6483-96A5-4ECB-B72F-C0B60BBD7D7F}" srcOrd="6" destOrd="0" presId="urn:microsoft.com/office/officeart/2008/layout/VerticalCurvedList"/>
    <dgm:cxn modelId="{7D7D6581-5E3F-4937-9DE8-CDDEEEA3CEF5}" type="presParOf" srcId="{F8DA6483-96A5-4ECB-B72F-C0B60BBD7D7F}" destId="{4FF2350D-887A-4F4A-A6ED-91B0C016FAD9}" srcOrd="0" destOrd="0" presId="urn:microsoft.com/office/officeart/2008/layout/VerticalCurvedList"/>
    <dgm:cxn modelId="{1DC3709E-AB8D-4120-AD8B-372D7224CE77}" type="presParOf" srcId="{A4A55DA4-C468-46AF-9E0A-6AE8A938E0E0}" destId="{0EC9B8F3-526E-4361-A1C5-CE2EFEA51217}" srcOrd="7" destOrd="0" presId="urn:microsoft.com/office/officeart/2008/layout/VerticalCurvedList"/>
    <dgm:cxn modelId="{5D9E6109-DE40-4D3C-8B74-A5C26DCE3B30}" type="presParOf" srcId="{A4A55DA4-C468-46AF-9E0A-6AE8A938E0E0}" destId="{DDFF3B2D-D023-435F-954C-B8ECFE20FD0D}" srcOrd="8" destOrd="0" presId="urn:microsoft.com/office/officeart/2008/layout/VerticalCurvedList"/>
    <dgm:cxn modelId="{3AF77BED-8F6A-46B0-9538-F6A578CE3A89}" type="presParOf" srcId="{DDFF3B2D-D023-435F-954C-B8ECFE20FD0D}" destId="{21581DF8-2FD6-4C39-B382-5AEAC5C61FA2}" srcOrd="0" destOrd="0" presId="urn:microsoft.com/office/officeart/2008/layout/VerticalCurvedList"/>
    <dgm:cxn modelId="{92E82CDB-6C9E-4031-92BA-1A367B61DEFB}" type="presParOf" srcId="{A4A55DA4-C468-46AF-9E0A-6AE8A938E0E0}" destId="{A97A521F-4E46-478E-B637-8AB0A834889E}" srcOrd="9" destOrd="0" presId="urn:microsoft.com/office/officeart/2008/layout/VerticalCurvedList"/>
    <dgm:cxn modelId="{9DC6DD11-F7EE-452E-B858-A180C942C611}" type="presParOf" srcId="{A4A55DA4-C468-46AF-9E0A-6AE8A938E0E0}" destId="{E7364F2B-A59E-4190-B020-02094F08C0E2}" srcOrd="10" destOrd="0" presId="urn:microsoft.com/office/officeart/2008/layout/VerticalCurvedList"/>
    <dgm:cxn modelId="{1FA7D027-5C4E-49FC-B4A0-B78E6C8A7113}" type="presParOf" srcId="{E7364F2B-A59E-4190-B020-02094F08C0E2}" destId="{2C8ED228-3BEB-4C16-8F89-0A1518882C0F}" srcOrd="0" destOrd="0" presId="urn:microsoft.com/office/officeart/2008/layout/VerticalCurvedList"/>
    <dgm:cxn modelId="{8EBF02FF-633C-4403-AE3E-74398F19B7DF}" type="presParOf" srcId="{A4A55DA4-C468-46AF-9E0A-6AE8A938E0E0}" destId="{D2A9F199-3426-4C10-997E-18AB35B212F4}" srcOrd="11" destOrd="0" presId="urn:microsoft.com/office/officeart/2008/layout/VerticalCurvedList"/>
    <dgm:cxn modelId="{91398FA1-3424-4AE3-A3CC-4146BD44C17C}" type="presParOf" srcId="{A4A55DA4-C468-46AF-9E0A-6AE8A938E0E0}" destId="{617640A2-E133-49C1-844D-09C869F15F98}" srcOrd="12" destOrd="0" presId="urn:microsoft.com/office/officeart/2008/layout/VerticalCurvedList"/>
    <dgm:cxn modelId="{805B8823-4FC8-4702-A64F-4C58A39A0D73}" type="presParOf" srcId="{617640A2-E133-49C1-844D-09C869F15F98}" destId="{79644B25-13F7-4633-9B2D-E77810D8E0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652A2B-B4BE-4BB6-AC76-912FD95B8493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A48899-9583-4137-A315-20659827C9E4}">
      <dgm:prSet/>
      <dgm:spPr/>
      <dgm:t>
        <a:bodyPr/>
        <a:lstStyle/>
        <a:p>
          <a:pPr>
            <a:buNone/>
          </a:pPr>
          <a:r>
            <a:rPr lang="en-US" b="1" dirty="0"/>
            <a:t>Investigate &amp; Respond</a:t>
          </a:r>
          <a:r>
            <a:rPr lang="en-US" dirty="0"/>
            <a:t> – Analyze alerts, isolate systems, and take response actions.</a:t>
          </a:r>
        </a:p>
      </dgm:t>
    </dgm:pt>
    <dgm:pt modelId="{AE96FA63-ADF3-4039-8430-F8DADABA1AA9}" type="parTrans" cxnId="{45154B2B-37D4-472B-B40A-6F1F8C637D70}">
      <dgm:prSet/>
      <dgm:spPr/>
      <dgm:t>
        <a:bodyPr/>
        <a:lstStyle/>
        <a:p>
          <a:endParaRPr lang="en-US"/>
        </a:p>
      </dgm:t>
    </dgm:pt>
    <dgm:pt modelId="{600BC3C5-36DD-4797-A526-449AD64E7E28}" type="sibTrans" cxnId="{45154B2B-37D4-472B-B40A-6F1F8C637D70}">
      <dgm:prSet/>
      <dgm:spPr/>
      <dgm:t>
        <a:bodyPr/>
        <a:lstStyle/>
        <a:p>
          <a:endParaRPr lang="en-US"/>
        </a:p>
      </dgm:t>
    </dgm:pt>
    <dgm:pt modelId="{1E00F375-95B3-464E-A838-EA8F9D880E7F}">
      <dgm:prSet/>
      <dgm:spPr/>
      <dgm:t>
        <a:bodyPr/>
        <a:lstStyle/>
        <a:p>
          <a:pPr>
            <a:buNone/>
          </a:pPr>
          <a:r>
            <a:rPr lang="en-US" b="1" dirty="0"/>
            <a:t>Document Results</a:t>
          </a:r>
          <a:r>
            <a:rPr lang="en-US" dirty="0"/>
            <a:t> – Summarize detection performance and lessons learned.</a:t>
          </a:r>
        </a:p>
      </dgm:t>
    </dgm:pt>
    <dgm:pt modelId="{82FBD31B-9F86-4D49-922C-440F24E070AD}" type="parTrans" cxnId="{87C11823-968A-4D5E-B850-C2F9428A89AA}">
      <dgm:prSet/>
      <dgm:spPr/>
      <dgm:t>
        <a:bodyPr/>
        <a:lstStyle/>
        <a:p>
          <a:endParaRPr lang="en-US"/>
        </a:p>
      </dgm:t>
    </dgm:pt>
    <dgm:pt modelId="{7CD0C65D-5FEE-45D1-ACB1-6160040A3BF9}" type="sibTrans" cxnId="{87C11823-968A-4D5E-B850-C2F9428A89AA}">
      <dgm:prSet/>
      <dgm:spPr/>
      <dgm:t>
        <a:bodyPr/>
        <a:lstStyle/>
        <a:p>
          <a:endParaRPr lang="en-US"/>
        </a:p>
      </dgm:t>
    </dgm:pt>
    <dgm:pt modelId="{74BAC537-EDAC-4A12-95B6-42ED5ADC9B0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Create Custom Dashboards</a:t>
          </a:r>
          <a:r>
            <a:rPr lang="en-US" dirty="0"/>
            <a:t> – Build tailored views for alerts, FIM, and attack simulations.</a:t>
          </a:r>
        </a:p>
      </dgm:t>
    </dgm:pt>
    <dgm:pt modelId="{348EA384-3D0D-4EA0-ACBB-51F67CDB77A5}" type="parTrans" cxnId="{56F36DB3-178C-4D25-AFA4-7CEFBE885CF3}">
      <dgm:prSet/>
      <dgm:spPr/>
      <dgm:t>
        <a:bodyPr/>
        <a:lstStyle/>
        <a:p>
          <a:endParaRPr lang="en-US"/>
        </a:p>
      </dgm:t>
    </dgm:pt>
    <dgm:pt modelId="{ACEE3171-E64E-4CDB-B397-C36B864A17A8}" type="sibTrans" cxnId="{56F36DB3-178C-4D25-AFA4-7CEFBE885CF3}">
      <dgm:prSet/>
      <dgm:spPr/>
      <dgm:t>
        <a:bodyPr/>
        <a:lstStyle/>
        <a:p>
          <a:endParaRPr lang="en-US"/>
        </a:p>
      </dgm:t>
    </dgm:pt>
    <dgm:pt modelId="{C8ACA8E9-F750-4FCB-84B1-322EC8ABBC20}" type="pres">
      <dgm:prSet presAssocID="{E7652A2B-B4BE-4BB6-AC76-912FD95B8493}" presName="Name0" presStyleCnt="0">
        <dgm:presLayoutVars>
          <dgm:chMax val="7"/>
          <dgm:chPref val="7"/>
          <dgm:dir/>
        </dgm:presLayoutVars>
      </dgm:prSet>
      <dgm:spPr/>
    </dgm:pt>
    <dgm:pt modelId="{A4A55DA4-C468-46AF-9E0A-6AE8A938E0E0}" type="pres">
      <dgm:prSet presAssocID="{E7652A2B-B4BE-4BB6-AC76-912FD95B8493}" presName="Name1" presStyleCnt="0"/>
      <dgm:spPr/>
    </dgm:pt>
    <dgm:pt modelId="{2833D7C7-1DE7-430C-9578-0A9E091F9833}" type="pres">
      <dgm:prSet presAssocID="{E7652A2B-B4BE-4BB6-AC76-912FD95B8493}" presName="cycle" presStyleCnt="0"/>
      <dgm:spPr/>
    </dgm:pt>
    <dgm:pt modelId="{5A6CAED2-EDBA-4009-9947-64D51E637832}" type="pres">
      <dgm:prSet presAssocID="{E7652A2B-B4BE-4BB6-AC76-912FD95B8493}" presName="srcNode" presStyleLbl="node1" presStyleIdx="0" presStyleCnt="3"/>
      <dgm:spPr/>
    </dgm:pt>
    <dgm:pt modelId="{ECEB7ED9-943E-4BAF-A2C8-833A2F3E871E}" type="pres">
      <dgm:prSet presAssocID="{E7652A2B-B4BE-4BB6-AC76-912FD95B8493}" presName="conn" presStyleLbl="parChTrans1D2" presStyleIdx="0" presStyleCnt="1"/>
      <dgm:spPr/>
    </dgm:pt>
    <dgm:pt modelId="{DA0B68EA-8ACF-462E-AFFF-ABADEC5B33F8}" type="pres">
      <dgm:prSet presAssocID="{E7652A2B-B4BE-4BB6-AC76-912FD95B8493}" presName="extraNode" presStyleLbl="node1" presStyleIdx="0" presStyleCnt="3"/>
      <dgm:spPr/>
    </dgm:pt>
    <dgm:pt modelId="{AA1AB81A-077E-42AE-A2BA-0E8F08099539}" type="pres">
      <dgm:prSet presAssocID="{E7652A2B-B4BE-4BB6-AC76-912FD95B8493}" presName="dstNode" presStyleLbl="node1" presStyleIdx="0" presStyleCnt="3"/>
      <dgm:spPr/>
    </dgm:pt>
    <dgm:pt modelId="{E8998234-0822-4A2A-A273-229D603AE5CE}" type="pres">
      <dgm:prSet presAssocID="{D9A48899-9583-4137-A315-20659827C9E4}" presName="text_1" presStyleLbl="node1" presStyleIdx="0" presStyleCnt="3">
        <dgm:presLayoutVars>
          <dgm:bulletEnabled val="1"/>
        </dgm:presLayoutVars>
      </dgm:prSet>
      <dgm:spPr/>
    </dgm:pt>
    <dgm:pt modelId="{1A91515B-A99B-4F1D-B2D6-9EDC9B3AAFF3}" type="pres">
      <dgm:prSet presAssocID="{D9A48899-9583-4137-A315-20659827C9E4}" presName="accent_1" presStyleCnt="0"/>
      <dgm:spPr/>
    </dgm:pt>
    <dgm:pt modelId="{7D7D825B-9EE2-4BEC-8FAC-D790A11EED24}" type="pres">
      <dgm:prSet presAssocID="{D9A48899-9583-4137-A315-20659827C9E4}" presName="accentRepeatNode" presStyleLbl="solidFgAcc1" presStyleIdx="0" presStyleCnt="3"/>
      <dgm:spPr/>
    </dgm:pt>
    <dgm:pt modelId="{FFEF9D09-1403-4BDA-8F2F-3B29F7D34723}" type="pres">
      <dgm:prSet presAssocID="{1E00F375-95B3-464E-A838-EA8F9D880E7F}" presName="text_2" presStyleLbl="node1" presStyleIdx="1" presStyleCnt="3">
        <dgm:presLayoutVars>
          <dgm:bulletEnabled val="1"/>
        </dgm:presLayoutVars>
      </dgm:prSet>
      <dgm:spPr/>
    </dgm:pt>
    <dgm:pt modelId="{43827F90-2824-43EA-AB83-313F8BBE55C0}" type="pres">
      <dgm:prSet presAssocID="{1E00F375-95B3-464E-A838-EA8F9D880E7F}" presName="accent_2" presStyleCnt="0"/>
      <dgm:spPr/>
    </dgm:pt>
    <dgm:pt modelId="{882F18F2-2327-4E1F-A1AD-B061B8423F7F}" type="pres">
      <dgm:prSet presAssocID="{1E00F375-95B3-464E-A838-EA8F9D880E7F}" presName="accentRepeatNode" presStyleLbl="solidFgAcc1" presStyleIdx="1" presStyleCnt="3"/>
      <dgm:spPr/>
    </dgm:pt>
    <dgm:pt modelId="{DE4BD803-EBC9-4C68-B858-4C6411949635}" type="pres">
      <dgm:prSet presAssocID="{74BAC537-EDAC-4A12-95B6-42ED5ADC9B0C}" presName="text_3" presStyleLbl="node1" presStyleIdx="2" presStyleCnt="3">
        <dgm:presLayoutVars>
          <dgm:bulletEnabled val="1"/>
        </dgm:presLayoutVars>
      </dgm:prSet>
      <dgm:spPr/>
    </dgm:pt>
    <dgm:pt modelId="{5B64F150-AF22-498C-A9C0-FFAD8464538C}" type="pres">
      <dgm:prSet presAssocID="{74BAC537-EDAC-4A12-95B6-42ED5ADC9B0C}" presName="accent_3" presStyleCnt="0"/>
      <dgm:spPr/>
    </dgm:pt>
    <dgm:pt modelId="{A067A9ED-1349-49E5-A2C6-382F23A75C4B}" type="pres">
      <dgm:prSet presAssocID="{74BAC537-EDAC-4A12-95B6-42ED5ADC9B0C}" presName="accentRepeatNode" presStyleLbl="solidFgAcc1" presStyleIdx="2" presStyleCnt="3"/>
      <dgm:spPr/>
    </dgm:pt>
  </dgm:ptLst>
  <dgm:cxnLst>
    <dgm:cxn modelId="{87C11823-968A-4D5E-B850-C2F9428A89AA}" srcId="{E7652A2B-B4BE-4BB6-AC76-912FD95B8493}" destId="{1E00F375-95B3-464E-A838-EA8F9D880E7F}" srcOrd="1" destOrd="0" parTransId="{82FBD31B-9F86-4D49-922C-440F24E070AD}" sibTransId="{7CD0C65D-5FEE-45D1-ACB1-6160040A3BF9}"/>
    <dgm:cxn modelId="{45154B2B-37D4-472B-B40A-6F1F8C637D70}" srcId="{E7652A2B-B4BE-4BB6-AC76-912FD95B8493}" destId="{D9A48899-9583-4137-A315-20659827C9E4}" srcOrd="0" destOrd="0" parTransId="{AE96FA63-ADF3-4039-8430-F8DADABA1AA9}" sibTransId="{600BC3C5-36DD-4797-A526-449AD64E7E28}"/>
    <dgm:cxn modelId="{5E2B9863-F2F8-4771-8EF0-17D71DEDA48C}" type="presOf" srcId="{D9A48899-9583-4137-A315-20659827C9E4}" destId="{E8998234-0822-4A2A-A273-229D603AE5CE}" srcOrd="0" destOrd="0" presId="urn:microsoft.com/office/officeart/2008/layout/VerticalCurvedList"/>
    <dgm:cxn modelId="{88A86671-05B3-4977-99D0-D77EDCE38D62}" type="presOf" srcId="{600BC3C5-36DD-4797-A526-449AD64E7E28}" destId="{ECEB7ED9-943E-4BAF-A2C8-833A2F3E871E}" srcOrd="0" destOrd="0" presId="urn:microsoft.com/office/officeart/2008/layout/VerticalCurvedList"/>
    <dgm:cxn modelId="{783F6279-544C-48C5-BB3A-021A37B5EFB4}" type="presOf" srcId="{1E00F375-95B3-464E-A838-EA8F9D880E7F}" destId="{FFEF9D09-1403-4BDA-8F2F-3B29F7D34723}" srcOrd="0" destOrd="0" presId="urn:microsoft.com/office/officeart/2008/layout/VerticalCurvedList"/>
    <dgm:cxn modelId="{C9A5037E-6B7F-4DD1-9050-38D17B5994A6}" type="presOf" srcId="{74BAC537-EDAC-4A12-95B6-42ED5ADC9B0C}" destId="{DE4BD803-EBC9-4C68-B858-4C6411949635}" srcOrd="0" destOrd="0" presId="urn:microsoft.com/office/officeart/2008/layout/VerticalCurvedList"/>
    <dgm:cxn modelId="{56F36DB3-178C-4D25-AFA4-7CEFBE885CF3}" srcId="{E7652A2B-B4BE-4BB6-AC76-912FD95B8493}" destId="{74BAC537-EDAC-4A12-95B6-42ED5ADC9B0C}" srcOrd="2" destOrd="0" parTransId="{348EA384-3D0D-4EA0-ACBB-51F67CDB77A5}" sibTransId="{ACEE3171-E64E-4CDB-B397-C36B864A17A8}"/>
    <dgm:cxn modelId="{0FA22DD1-58A3-456B-8BCB-CAAE8679B085}" type="presOf" srcId="{E7652A2B-B4BE-4BB6-AC76-912FD95B8493}" destId="{C8ACA8E9-F750-4FCB-84B1-322EC8ABBC20}" srcOrd="0" destOrd="0" presId="urn:microsoft.com/office/officeart/2008/layout/VerticalCurvedList"/>
    <dgm:cxn modelId="{A9382B47-DE83-44E2-A0B5-36599CC955B8}" type="presParOf" srcId="{C8ACA8E9-F750-4FCB-84B1-322EC8ABBC20}" destId="{A4A55DA4-C468-46AF-9E0A-6AE8A938E0E0}" srcOrd="0" destOrd="0" presId="urn:microsoft.com/office/officeart/2008/layout/VerticalCurvedList"/>
    <dgm:cxn modelId="{9809C07C-E3E6-44DB-A280-3B7D4A6C08BB}" type="presParOf" srcId="{A4A55DA4-C468-46AF-9E0A-6AE8A938E0E0}" destId="{2833D7C7-1DE7-430C-9578-0A9E091F9833}" srcOrd="0" destOrd="0" presId="urn:microsoft.com/office/officeart/2008/layout/VerticalCurvedList"/>
    <dgm:cxn modelId="{9049E2DB-9559-4755-B7BD-A8DE5EA5EF11}" type="presParOf" srcId="{2833D7C7-1DE7-430C-9578-0A9E091F9833}" destId="{5A6CAED2-EDBA-4009-9947-64D51E637832}" srcOrd="0" destOrd="0" presId="urn:microsoft.com/office/officeart/2008/layout/VerticalCurvedList"/>
    <dgm:cxn modelId="{1B786B1F-39F6-4D71-96A5-A89CEA8662D3}" type="presParOf" srcId="{2833D7C7-1DE7-430C-9578-0A9E091F9833}" destId="{ECEB7ED9-943E-4BAF-A2C8-833A2F3E871E}" srcOrd="1" destOrd="0" presId="urn:microsoft.com/office/officeart/2008/layout/VerticalCurvedList"/>
    <dgm:cxn modelId="{2335E61B-5049-44BD-86CC-E294E511B83D}" type="presParOf" srcId="{2833D7C7-1DE7-430C-9578-0A9E091F9833}" destId="{DA0B68EA-8ACF-462E-AFFF-ABADEC5B33F8}" srcOrd="2" destOrd="0" presId="urn:microsoft.com/office/officeart/2008/layout/VerticalCurvedList"/>
    <dgm:cxn modelId="{68FF0B7B-F332-4CC8-993C-5F3DEFC9D04A}" type="presParOf" srcId="{2833D7C7-1DE7-430C-9578-0A9E091F9833}" destId="{AA1AB81A-077E-42AE-A2BA-0E8F08099539}" srcOrd="3" destOrd="0" presId="urn:microsoft.com/office/officeart/2008/layout/VerticalCurvedList"/>
    <dgm:cxn modelId="{80AD91B9-24D7-45DE-8320-57171D83732D}" type="presParOf" srcId="{A4A55DA4-C468-46AF-9E0A-6AE8A938E0E0}" destId="{E8998234-0822-4A2A-A273-229D603AE5CE}" srcOrd="1" destOrd="0" presId="urn:microsoft.com/office/officeart/2008/layout/VerticalCurvedList"/>
    <dgm:cxn modelId="{DD40975B-C839-40D7-8D4E-B49AD237B195}" type="presParOf" srcId="{A4A55DA4-C468-46AF-9E0A-6AE8A938E0E0}" destId="{1A91515B-A99B-4F1D-B2D6-9EDC9B3AAFF3}" srcOrd="2" destOrd="0" presId="urn:microsoft.com/office/officeart/2008/layout/VerticalCurvedList"/>
    <dgm:cxn modelId="{F733FC93-C197-4DDD-B4A3-DD0EA8C1FF34}" type="presParOf" srcId="{1A91515B-A99B-4F1D-B2D6-9EDC9B3AAFF3}" destId="{7D7D825B-9EE2-4BEC-8FAC-D790A11EED24}" srcOrd="0" destOrd="0" presId="urn:microsoft.com/office/officeart/2008/layout/VerticalCurvedList"/>
    <dgm:cxn modelId="{831C5CA6-88D9-487A-9FE8-335385E07807}" type="presParOf" srcId="{A4A55DA4-C468-46AF-9E0A-6AE8A938E0E0}" destId="{FFEF9D09-1403-4BDA-8F2F-3B29F7D34723}" srcOrd="3" destOrd="0" presId="urn:microsoft.com/office/officeart/2008/layout/VerticalCurvedList"/>
    <dgm:cxn modelId="{142D237A-D7E8-44DF-BB49-E74CD2194910}" type="presParOf" srcId="{A4A55DA4-C468-46AF-9E0A-6AE8A938E0E0}" destId="{43827F90-2824-43EA-AB83-313F8BBE55C0}" srcOrd="4" destOrd="0" presId="urn:microsoft.com/office/officeart/2008/layout/VerticalCurvedList"/>
    <dgm:cxn modelId="{E2EF7723-F402-4553-98B8-F66FF81B4A06}" type="presParOf" srcId="{43827F90-2824-43EA-AB83-313F8BBE55C0}" destId="{882F18F2-2327-4E1F-A1AD-B061B8423F7F}" srcOrd="0" destOrd="0" presId="urn:microsoft.com/office/officeart/2008/layout/VerticalCurvedList"/>
    <dgm:cxn modelId="{21FA6B37-BFF7-41FE-A8B0-0F47FF85CEE6}" type="presParOf" srcId="{A4A55DA4-C468-46AF-9E0A-6AE8A938E0E0}" destId="{DE4BD803-EBC9-4C68-B858-4C6411949635}" srcOrd="5" destOrd="0" presId="urn:microsoft.com/office/officeart/2008/layout/VerticalCurvedList"/>
    <dgm:cxn modelId="{3B6491C0-5D29-4DF1-ABED-EE146A4346DD}" type="presParOf" srcId="{A4A55DA4-C468-46AF-9E0A-6AE8A938E0E0}" destId="{5B64F150-AF22-498C-A9C0-FFAD8464538C}" srcOrd="6" destOrd="0" presId="urn:microsoft.com/office/officeart/2008/layout/VerticalCurvedList"/>
    <dgm:cxn modelId="{A0AB955D-6CAD-4F70-AB13-FBA7644365D6}" type="presParOf" srcId="{5B64F150-AF22-498C-A9C0-FFAD8464538C}" destId="{A067A9ED-1349-49E5-A2C6-382F23A75C4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B7ED9-943E-4BAF-A2C8-833A2F3E871E}">
      <dsp:nvSpPr>
        <dsp:cNvPr id="0" name=""/>
        <dsp:cNvSpPr/>
      </dsp:nvSpPr>
      <dsp:spPr>
        <a:xfrm>
          <a:off x="-9188722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6EC1B-ED2D-4A45-B636-5E830FB82A32}">
      <dsp:nvSpPr>
        <dsp:cNvPr id="0" name=""/>
        <dsp:cNvSpPr/>
      </dsp:nvSpPr>
      <dsp:spPr>
        <a:xfrm>
          <a:off x="650646" y="428020"/>
          <a:ext cx="11425529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Install Ubuntu Server (VM)</a:t>
          </a:r>
          <a:r>
            <a:rPr lang="en-US" sz="2500" kern="1200" dirty="0"/>
            <a:t> – Create a dedicated virtual machine for the SOC manager.</a:t>
          </a:r>
        </a:p>
      </dsp:txBody>
      <dsp:txXfrm>
        <a:off x="650646" y="428020"/>
        <a:ext cx="11425529" cy="855715"/>
      </dsp:txXfrm>
    </dsp:sp>
    <dsp:sp modelId="{2D5E90DD-614E-4291-8813-7F6308EB36EE}">
      <dsp:nvSpPr>
        <dsp:cNvPr id="0" name=""/>
        <dsp:cNvSpPr/>
      </dsp:nvSpPr>
      <dsp:spPr>
        <a:xfrm>
          <a:off x="115823" y="321056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B504608-7A3A-4711-B58D-7EE81BDC8D5A}">
      <dsp:nvSpPr>
        <dsp:cNvPr id="0" name=""/>
        <dsp:cNvSpPr/>
      </dsp:nvSpPr>
      <dsp:spPr>
        <a:xfrm>
          <a:off x="1354531" y="1711431"/>
          <a:ext cx="10721644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Update System Packages</a:t>
          </a:r>
          <a:r>
            <a:rPr lang="en-US" sz="2500" kern="1200" dirty="0"/>
            <a:t> – Run updates to ensure stability and security.</a:t>
          </a:r>
        </a:p>
      </dsp:txBody>
      <dsp:txXfrm>
        <a:off x="1354531" y="1711431"/>
        <a:ext cx="10721644" cy="855715"/>
      </dsp:txXfrm>
    </dsp:sp>
    <dsp:sp modelId="{9DD091CA-CD7B-4478-A423-A164ED4B9544}">
      <dsp:nvSpPr>
        <dsp:cNvPr id="0" name=""/>
        <dsp:cNvSpPr/>
      </dsp:nvSpPr>
      <dsp:spPr>
        <a:xfrm>
          <a:off x="819708" y="1604467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9FF210-7A3E-48E0-A8D3-11748E628EBE}">
      <dsp:nvSpPr>
        <dsp:cNvPr id="0" name=""/>
        <dsp:cNvSpPr/>
      </dsp:nvSpPr>
      <dsp:spPr>
        <a:xfrm>
          <a:off x="1676399" y="2994842"/>
          <a:ext cx="10399776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Install </a:t>
          </a:r>
          <a:r>
            <a:rPr lang="en-US" sz="2500" b="1" kern="1200" dirty="0" err="1"/>
            <a:t>Wazuh</a:t>
          </a:r>
          <a:r>
            <a:rPr lang="en-US" sz="2500" b="1" kern="1200" dirty="0"/>
            <a:t> Manager</a:t>
          </a:r>
          <a:r>
            <a:rPr lang="en-US" sz="2500" kern="1200" dirty="0"/>
            <a:t> – Set up the SIEM for log collection and analysis.</a:t>
          </a:r>
        </a:p>
      </dsp:txBody>
      <dsp:txXfrm>
        <a:off x="1676399" y="2994842"/>
        <a:ext cx="10399776" cy="855715"/>
      </dsp:txXfrm>
    </dsp:sp>
    <dsp:sp modelId="{4FF2350D-887A-4F4A-A6ED-91B0C016FAD9}">
      <dsp:nvSpPr>
        <dsp:cNvPr id="0" name=""/>
        <dsp:cNvSpPr/>
      </dsp:nvSpPr>
      <dsp:spPr>
        <a:xfrm>
          <a:off x="1141577" y="2887878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C9B8F3-526E-4361-A1C5-CE2EFEA51217}">
      <dsp:nvSpPr>
        <dsp:cNvPr id="0" name=""/>
        <dsp:cNvSpPr/>
      </dsp:nvSpPr>
      <dsp:spPr>
        <a:xfrm>
          <a:off x="1676399" y="4277441"/>
          <a:ext cx="10399776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Install OpenSearch &amp; Dashboard</a:t>
          </a:r>
          <a:r>
            <a:rPr lang="en-US" sz="2500" kern="1200" dirty="0"/>
            <a:t> – Enable visualization and alert monitoring.</a:t>
          </a:r>
        </a:p>
      </dsp:txBody>
      <dsp:txXfrm>
        <a:off x="1676399" y="4277441"/>
        <a:ext cx="10399776" cy="855715"/>
      </dsp:txXfrm>
    </dsp:sp>
    <dsp:sp modelId="{21581DF8-2FD6-4C39-B382-5AEAC5C61FA2}">
      <dsp:nvSpPr>
        <dsp:cNvPr id="0" name=""/>
        <dsp:cNvSpPr/>
      </dsp:nvSpPr>
      <dsp:spPr>
        <a:xfrm>
          <a:off x="1141577" y="4170476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97A521F-4E46-478E-B637-8AB0A834889E}">
      <dsp:nvSpPr>
        <dsp:cNvPr id="0" name=""/>
        <dsp:cNvSpPr/>
      </dsp:nvSpPr>
      <dsp:spPr>
        <a:xfrm>
          <a:off x="1354531" y="5560852"/>
          <a:ext cx="10721644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Deploy </a:t>
          </a:r>
          <a:r>
            <a:rPr lang="en-US" sz="2500" b="1" kern="1200" dirty="0" err="1"/>
            <a:t>Wazuh</a:t>
          </a:r>
          <a:r>
            <a:rPr lang="en-US" sz="2500" b="1" kern="1200" dirty="0"/>
            <a:t> Agent</a:t>
          </a:r>
          <a:r>
            <a:rPr lang="en-US" sz="2500" kern="1200" dirty="0"/>
            <a:t> – Install agents on Windows/Linux endpoints to collect logs.</a:t>
          </a:r>
        </a:p>
      </dsp:txBody>
      <dsp:txXfrm>
        <a:off x="1354531" y="5560852"/>
        <a:ext cx="10721644" cy="855715"/>
      </dsp:txXfrm>
    </dsp:sp>
    <dsp:sp modelId="{2C8ED228-3BEB-4C16-8F89-0A1518882C0F}">
      <dsp:nvSpPr>
        <dsp:cNvPr id="0" name=""/>
        <dsp:cNvSpPr/>
      </dsp:nvSpPr>
      <dsp:spPr>
        <a:xfrm>
          <a:off x="819708" y="5453888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A9F199-3426-4C10-997E-18AB35B212F4}">
      <dsp:nvSpPr>
        <dsp:cNvPr id="0" name=""/>
        <dsp:cNvSpPr/>
      </dsp:nvSpPr>
      <dsp:spPr>
        <a:xfrm>
          <a:off x="650646" y="6844263"/>
          <a:ext cx="11425529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Register Agents</a:t>
          </a:r>
          <a:r>
            <a:rPr lang="en-US" sz="2500" kern="1200" dirty="0"/>
            <a:t> – Connect agents to the </a:t>
          </a:r>
          <a:r>
            <a:rPr lang="en-US" sz="2500" kern="1200" dirty="0" err="1"/>
            <a:t>Wazuh</a:t>
          </a:r>
          <a:r>
            <a:rPr lang="en-US" sz="2500" kern="1200" dirty="0"/>
            <a:t> Manager for monitoring.</a:t>
          </a:r>
        </a:p>
      </dsp:txBody>
      <dsp:txXfrm>
        <a:off x="650646" y="6844263"/>
        <a:ext cx="11425529" cy="855715"/>
      </dsp:txXfrm>
    </dsp:sp>
    <dsp:sp modelId="{79644B25-13F7-4633-9B2D-E77810D8E099}">
      <dsp:nvSpPr>
        <dsp:cNvPr id="0" name=""/>
        <dsp:cNvSpPr/>
      </dsp:nvSpPr>
      <dsp:spPr>
        <a:xfrm>
          <a:off x="115823" y="6737299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B7ED9-943E-4BAF-A2C8-833A2F3E871E}">
      <dsp:nvSpPr>
        <dsp:cNvPr id="0" name=""/>
        <dsp:cNvSpPr/>
      </dsp:nvSpPr>
      <dsp:spPr>
        <a:xfrm>
          <a:off x="-9188722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6EC1B-ED2D-4A45-B636-5E830FB82A32}">
      <dsp:nvSpPr>
        <dsp:cNvPr id="0" name=""/>
        <dsp:cNvSpPr/>
      </dsp:nvSpPr>
      <dsp:spPr>
        <a:xfrm>
          <a:off x="650646" y="428020"/>
          <a:ext cx="11425529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Configure Log Sources</a:t>
          </a:r>
          <a:r>
            <a:rPr lang="en-US" sz="2500" kern="1200"/>
            <a:t> – Collect Windows Event Logs, Sysmon, and Linux syslog.</a:t>
          </a:r>
          <a:endParaRPr lang="en-US" sz="2500" kern="1200" dirty="0"/>
        </a:p>
      </dsp:txBody>
      <dsp:txXfrm>
        <a:off x="650646" y="428020"/>
        <a:ext cx="11425529" cy="855715"/>
      </dsp:txXfrm>
    </dsp:sp>
    <dsp:sp modelId="{2D5E90DD-614E-4291-8813-7F6308EB36EE}">
      <dsp:nvSpPr>
        <dsp:cNvPr id="0" name=""/>
        <dsp:cNvSpPr/>
      </dsp:nvSpPr>
      <dsp:spPr>
        <a:xfrm>
          <a:off x="115823" y="321056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B504608-7A3A-4711-B58D-7EE81BDC8D5A}">
      <dsp:nvSpPr>
        <dsp:cNvPr id="0" name=""/>
        <dsp:cNvSpPr/>
      </dsp:nvSpPr>
      <dsp:spPr>
        <a:xfrm>
          <a:off x="1354531" y="1711431"/>
          <a:ext cx="10721644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Enable Detection Rules</a:t>
          </a:r>
          <a:r>
            <a:rPr lang="en-US" sz="2500" kern="1200"/>
            <a:t> – Apply Wazuh’s ruleset for threat detection.</a:t>
          </a:r>
          <a:endParaRPr lang="en-US" sz="2500" kern="1200" dirty="0"/>
        </a:p>
      </dsp:txBody>
      <dsp:txXfrm>
        <a:off x="1354531" y="1711431"/>
        <a:ext cx="10721644" cy="855715"/>
      </dsp:txXfrm>
    </dsp:sp>
    <dsp:sp modelId="{9DD091CA-CD7B-4478-A423-A164ED4B9544}">
      <dsp:nvSpPr>
        <dsp:cNvPr id="0" name=""/>
        <dsp:cNvSpPr/>
      </dsp:nvSpPr>
      <dsp:spPr>
        <a:xfrm>
          <a:off x="819708" y="1604467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9FF210-7A3E-48E0-A8D3-11748E628EBE}">
      <dsp:nvSpPr>
        <dsp:cNvPr id="0" name=""/>
        <dsp:cNvSpPr/>
      </dsp:nvSpPr>
      <dsp:spPr>
        <a:xfrm>
          <a:off x="1676399" y="2994842"/>
          <a:ext cx="10399776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Enable File Integrity Monitoring (FIM)</a:t>
          </a:r>
          <a:r>
            <a:rPr lang="en-US" sz="2500" kern="1200"/>
            <a:t> – Track changes in critical files/directories on Windows &amp; Linux.</a:t>
          </a:r>
          <a:endParaRPr lang="en-US" sz="2500" kern="1200" dirty="0"/>
        </a:p>
      </dsp:txBody>
      <dsp:txXfrm>
        <a:off x="1676399" y="2994842"/>
        <a:ext cx="10399776" cy="855715"/>
      </dsp:txXfrm>
    </dsp:sp>
    <dsp:sp modelId="{4FF2350D-887A-4F4A-A6ED-91B0C016FAD9}">
      <dsp:nvSpPr>
        <dsp:cNvPr id="0" name=""/>
        <dsp:cNvSpPr/>
      </dsp:nvSpPr>
      <dsp:spPr>
        <a:xfrm>
          <a:off x="1141577" y="2887878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C9B8F3-526E-4361-A1C5-CE2EFEA51217}">
      <dsp:nvSpPr>
        <dsp:cNvPr id="0" name=""/>
        <dsp:cNvSpPr/>
      </dsp:nvSpPr>
      <dsp:spPr>
        <a:xfrm>
          <a:off x="1676399" y="4277441"/>
          <a:ext cx="10399776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Integrate VirusTotal API</a:t>
          </a:r>
          <a:r>
            <a:rPr lang="en-US" sz="2500" kern="1200"/>
            <a:t> – Enrich alerts with threat intelligence data.</a:t>
          </a:r>
          <a:endParaRPr lang="en-US" sz="2500" kern="1200" dirty="0"/>
        </a:p>
      </dsp:txBody>
      <dsp:txXfrm>
        <a:off x="1676399" y="4277441"/>
        <a:ext cx="10399776" cy="855715"/>
      </dsp:txXfrm>
    </dsp:sp>
    <dsp:sp modelId="{21581DF8-2FD6-4C39-B382-5AEAC5C61FA2}">
      <dsp:nvSpPr>
        <dsp:cNvPr id="0" name=""/>
        <dsp:cNvSpPr/>
      </dsp:nvSpPr>
      <dsp:spPr>
        <a:xfrm>
          <a:off x="1141577" y="4170476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97A521F-4E46-478E-B637-8AB0A834889E}">
      <dsp:nvSpPr>
        <dsp:cNvPr id="0" name=""/>
        <dsp:cNvSpPr/>
      </dsp:nvSpPr>
      <dsp:spPr>
        <a:xfrm>
          <a:off x="1354531" y="5560852"/>
          <a:ext cx="10721644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Run Atomic Red Team Tests</a:t>
          </a:r>
          <a:r>
            <a:rPr lang="en-US" sz="2500" kern="1200"/>
            <a:t> – Simulate real-world attack techniques.</a:t>
          </a:r>
          <a:endParaRPr lang="en-US" sz="2500" kern="1200" dirty="0"/>
        </a:p>
      </dsp:txBody>
      <dsp:txXfrm>
        <a:off x="1354531" y="5560852"/>
        <a:ext cx="10721644" cy="855715"/>
      </dsp:txXfrm>
    </dsp:sp>
    <dsp:sp modelId="{2C8ED228-3BEB-4C16-8F89-0A1518882C0F}">
      <dsp:nvSpPr>
        <dsp:cNvPr id="0" name=""/>
        <dsp:cNvSpPr/>
      </dsp:nvSpPr>
      <dsp:spPr>
        <a:xfrm>
          <a:off x="819708" y="5453888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A9F199-3426-4C10-997E-18AB35B212F4}">
      <dsp:nvSpPr>
        <dsp:cNvPr id="0" name=""/>
        <dsp:cNvSpPr/>
      </dsp:nvSpPr>
      <dsp:spPr>
        <a:xfrm>
          <a:off x="650646" y="6844263"/>
          <a:ext cx="11425529" cy="8557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7922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Verify Alerts</a:t>
          </a:r>
          <a:r>
            <a:rPr lang="en-US" sz="2500" kern="1200" dirty="0"/>
            <a:t> – Check if </a:t>
          </a:r>
          <a:r>
            <a:rPr lang="en-US" sz="2500" kern="1200" dirty="0" err="1"/>
            <a:t>Wazuh</a:t>
          </a:r>
          <a:r>
            <a:rPr lang="en-US" sz="2500" kern="1200" dirty="0"/>
            <a:t> detects and generates alerts correctly.</a:t>
          </a:r>
        </a:p>
      </dsp:txBody>
      <dsp:txXfrm>
        <a:off x="650646" y="6844263"/>
        <a:ext cx="11425529" cy="855715"/>
      </dsp:txXfrm>
    </dsp:sp>
    <dsp:sp modelId="{79644B25-13F7-4633-9B2D-E77810D8E099}">
      <dsp:nvSpPr>
        <dsp:cNvPr id="0" name=""/>
        <dsp:cNvSpPr/>
      </dsp:nvSpPr>
      <dsp:spPr>
        <a:xfrm>
          <a:off x="115823" y="6737299"/>
          <a:ext cx="1069644" cy="106964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B7ED9-943E-4BAF-A2C8-833A2F3E871E}">
      <dsp:nvSpPr>
        <dsp:cNvPr id="0" name=""/>
        <dsp:cNvSpPr/>
      </dsp:nvSpPr>
      <dsp:spPr>
        <a:xfrm>
          <a:off x="-6431165" y="-984011"/>
          <a:ext cx="7657622" cy="7657622"/>
        </a:xfrm>
        <a:prstGeom prst="blockArc">
          <a:avLst>
            <a:gd name="adj1" fmla="val 18900000"/>
            <a:gd name="adj2" fmla="val 2700000"/>
            <a:gd name="adj3" fmla="val 28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98234-0822-4A2A-A273-229D603AE5CE}">
      <dsp:nvSpPr>
        <dsp:cNvPr id="0" name=""/>
        <dsp:cNvSpPr/>
      </dsp:nvSpPr>
      <dsp:spPr>
        <a:xfrm>
          <a:off x="789716" y="568960"/>
          <a:ext cx="10561767" cy="11379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322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Investigate &amp; Respond</a:t>
          </a:r>
          <a:r>
            <a:rPr lang="en-US" sz="3400" kern="1200" dirty="0"/>
            <a:t> – Analyze alerts, isolate systems, and take response actions.</a:t>
          </a:r>
        </a:p>
      </dsp:txBody>
      <dsp:txXfrm>
        <a:off x="789716" y="568960"/>
        <a:ext cx="10561767" cy="1137920"/>
      </dsp:txXfrm>
    </dsp:sp>
    <dsp:sp modelId="{7D7D825B-9EE2-4BEC-8FAC-D790A11EED24}">
      <dsp:nvSpPr>
        <dsp:cNvPr id="0" name=""/>
        <dsp:cNvSpPr/>
      </dsp:nvSpPr>
      <dsp:spPr>
        <a:xfrm>
          <a:off x="78516" y="426720"/>
          <a:ext cx="1422400" cy="14224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FEF9D09-1403-4BDA-8F2F-3B29F7D34723}">
      <dsp:nvSpPr>
        <dsp:cNvPr id="0" name=""/>
        <dsp:cNvSpPr/>
      </dsp:nvSpPr>
      <dsp:spPr>
        <a:xfrm>
          <a:off x="1203350" y="2275840"/>
          <a:ext cx="10148133" cy="11379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322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Document Results</a:t>
          </a:r>
          <a:r>
            <a:rPr lang="en-US" sz="3400" kern="1200" dirty="0"/>
            <a:t> – Summarize detection performance and lessons learned.</a:t>
          </a:r>
        </a:p>
      </dsp:txBody>
      <dsp:txXfrm>
        <a:off x="1203350" y="2275840"/>
        <a:ext cx="10148133" cy="1137920"/>
      </dsp:txXfrm>
    </dsp:sp>
    <dsp:sp modelId="{882F18F2-2327-4E1F-A1AD-B061B8423F7F}">
      <dsp:nvSpPr>
        <dsp:cNvPr id="0" name=""/>
        <dsp:cNvSpPr/>
      </dsp:nvSpPr>
      <dsp:spPr>
        <a:xfrm>
          <a:off x="492150" y="2133600"/>
          <a:ext cx="1422400" cy="14224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E4BD803-EBC9-4C68-B858-4C6411949635}">
      <dsp:nvSpPr>
        <dsp:cNvPr id="0" name=""/>
        <dsp:cNvSpPr/>
      </dsp:nvSpPr>
      <dsp:spPr>
        <a:xfrm>
          <a:off x="789716" y="3982720"/>
          <a:ext cx="10561767" cy="11379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322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400" b="1" kern="1200" dirty="0"/>
            <a:t>Create Custom Dashboards</a:t>
          </a:r>
          <a:r>
            <a:rPr lang="en-US" sz="3400" kern="1200" dirty="0"/>
            <a:t> – Build tailored views for alerts, FIM, and attack simulations.</a:t>
          </a:r>
        </a:p>
      </dsp:txBody>
      <dsp:txXfrm>
        <a:off x="789716" y="3982720"/>
        <a:ext cx="10561767" cy="1137920"/>
      </dsp:txXfrm>
    </dsp:sp>
    <dsp:sp modelId="{A067A9ED-1349-49E5-A2C6-382F23A75C4B}">
      <dsp:nvSpPr>
        <dsp:cNvPr id="0" name=""/>
        <dsp:cNvSpPr/>
      </dsp:nvSpPr>
      <dsp:spPr>
        <a:xfrm>
          <a:off x="78516" y="3840480"/>
          <a:ext cx="1422400" cy="14224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wazuh.com/current/getting-started/use-cases/log-analysis.html" TargetMode="External"/><Relationship Id="rId13" Type="http://schemas.openxmlformats.org/officeDocument/2006/relationships/hyperlink" Target="https://documentation.wazuh.com/current/getting-started/use-cases/it-hygiene.html" TargetMode="External"/><Relationship Id="rId3" Type="http://schemas.openxmlformats.org/officeDocument/2006/relationships/hyperlink" Target="https://documentation.wazuh.com/current/getting-started/use-cases/configuration-assessment.html" TargetMode="External"/><Relationship Id="rId7" Type="http://schemas.openxmlformats.org/officeDocument/2006/relationships/hyperlink" Target="https://documentation.wazuh.com/current/getting-started/use-cases/malware-detection.html" TargetMode="External"/><Relationship Id="rId12" Type="http://schemas.openxmlformats.org/officeDocument/2006/relationships/hyperlink" Target="https://documentation.wazuh.com/current/getting-started/use-cases/vulnerability-detection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umentation.wazuh.com/current/getting-started/use-cases/container-security.html" TargetMode="External"/><Relationship Id="rId11" Type="http://schemas.openxmlformats.org/officeDocument/2006/relationships/hyperlink" Target="https://documentation.wazuh.com/current/getting-started/use-cases/file-integrity.html" TargetMode="External"/><Relationship Id="rId5" Type="http://schemas.openxmlformats.org/officeDocument/2006/relationships/hyperlink" Target="https://documentation.wazuh.com/current/getting-started/use-cases/incident-response.html" TargetMode="External"/><Relationship Id="rId10" Type="http://schemas.openxmlformats.org/officeDocument/2006/relationships/hyperlink" Target="https://documentation.wazuh.com/current/getting-started/use-cases/posture-management.html" TargetMode="External"/><Relationship Id="rId4" Type="http://schemas.openxmlformats.org/officeDocument/2006/relationships/hyperlink" Target="https://documentation.wazuh.com/current/getting-started/use-cases/threat-hunting.html" TargetMode="External"/><Relationship Id="rId9" Type="http://schemas.openxmlformats.org/officeDocument/2006/relationships/hyperlink" Target="https://documentation.wazuh.com/current/getting-started/use-cases/regulatory-compliance.html" TargetMode="External"/><Relationship Id="rId14" Type="http://schemas.openxmlformats.org/officeDocument/2006/relationships/hyperlink" Target="https://documentation.wazuh.com/current/getting-started/use-cases/cloud-workload-protec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3102901"/>
            <a:ext cx="18502431" cy="2826589"/>
            <a:chOff x="0" y="0"/>
            <a:chExt cx="4873068" cy="74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3068" cy="744451"/>
            </a:xfrm>
            <a:custGeom>
              <a:avLst/>
              <a:gdLst/>
              <a:ahLst/>
              <a:cxnLst/>
              <a:rect l="l" t="t" r="r" b="b"/>
              <a:pathLst>
                <a:path w="4873068" h="744451">
                  <a:moveTo>
                    <a:pt x="0" y="0"/>
                  </a:moveTo>
                  <a:lnTo>
                    <a:pt x="4873068" y="0"/>
                  </a:lnTo>
                  <a:lnTo>
                    <a:pt x="4873068" y="744451"/>
                  </a:lnTo>
                  <a:lnTo>
                    <a:pt x="0" y="74445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3068" cy="7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8165" y="3655324"/>
            <a:ext cx="1721742" cy="1721742"/>
          </a:xfrm>
          <a:custGeom>
            <a:avLst/>
            <a:gdLst/>
            <a:ahLst/>
            <a:cxnLst/>
            <a:rect l="l" t="t" r="r" b="b"/>
            <a:pathLst>
              <a:path w="1721742" h="1721742">
                <a:moveTo>
                  <a:pt x="0" y="0"/>
                </a:moveTo>
                <a:lnTo>
                  <a:pt x="1721742" y="0"/>
                </a:lnTo>
                <a:lnTo>
                  <a:pt x="1721742" y="1721743"/>
                </a:lnTo>
                <a:lnTo>
                  <a:pt x="0" y="172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243851" y="3145533"/>
            <a:ext cx="14015449" cy="24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5"/>
              </a:lnSpc>
              <a:spcBef>
                <a:spcPct val="0"/>
              </a:spcBef>
            </a:pPr>
            <a:r>
              <a:rPr lang="en-US" sz="144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MINI-SOC PROJECT</a:t>
            </a:r>
          </a:p>
        </p:txBody>
      </p:sp>
      <p:sp>
        <p:nvSpPr>
          <p:cNvPr id="8" name="Freeform 8"/>
          <p:cNvSpPr/>
          <p:nvPr/>
        </p:nvSpPr>
        <p:spPr>
          <a:xfrm>
            <a:off x="1447800" y="8353418"/>
            <a:ext cx="14935200" cy="866237"/>
          </a:xfrm>
          <a:custGeom>
            <a:avLst/>
            <a:gdLst/>
            <a:ahLst/>
            <a:cxnLst/>
            <a:rect l="l" t="t" r="r" b="b"/>
            <a:pathLst>
              <a:path w="9495920" h="866237">
                <a:moveTo>
                  <a:pt x="0" y="0"/>
                </a:moveTo>
                <a:lnTo>
                  <a:pt x="9495919" y="0"/>
                </a:lnTo>
                <a:lnTo>
                  <a:pt x="9495919" y="866238"/>
                </a:lnTo>
                <a:lnTo>
                  <a:pt x="0" y="86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38400" y="8606424"/>
            <a:ext cx="12725400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https://github.com/Eng-Ahmed-Emad/A_mini_SOC-Project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5021" y="-1396193"/>
            <a:ext cx="19167932" cy="6656500"/>
          </a:xfrm>
          <a:custGeom>
            <a:avLst/>
            <a:gdLst/>
            <a:ahLst/>
            <a:cxnLst/>
            <a:rect l="l" t="t" r="r" b="b"/>
            <a:pathLst>
              <a:path w="19167932" h="6656500">
                <a:moveTo>
                  <a:pt x="0" y="0"/>
                </a:moveTo>
                <a:lnTo>
                  <a:pt x="19167933" y="0"/>
                </a:lnTo>
                <a:lnTo>
                  <a:pt x="19167933" y="6656500"/>
                </a:lnTo>
                <a:lnTo>
                  <a:pt x="0" y="665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50580" y="5143500"/>
            <a:ext cx="2279388" cy="2208934"/>
          </a:xfrm>
          <a:custGeom>
            <a:avLst/>
            <a:gdLst/>
            <a:ahLst/>
            <a:cxnLst/>
            <a:rect l="l" t="t" r="r" b="b"/>
            <a:pathLst>
              <a:path w="2279388" h="2208934">
                <a:moveTo>
                  <a:pt x="0" y="0"/>
                </a:moveTo>
                <a:lnTo>
                  <a:pt x="2279388" y="0"/>
                </a:lnTo>
                <a:lnTo>
                  <a:pt x="2279388" y="2208934"/>
                </a:lnTo>
                <a:lnTo>
                  <a:pt x="0" y="220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5593" y="4468383"/>
            <a:ext cx="11327368" cy="374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Detection Effectiveness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Brute Force → alerts triggered after threshold logins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Privilege Escalation → sudo misuse flagged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Malware Execution → suspicious process behavior detected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Data Exfiltration → flagged by outbound traffic rules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Process Injection → abnormal process behavior detected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VirusTotal Integration → malicious files auto-removed</a:t>
            </a:r>
          </a:p>
          <a:p>
            <a:pPr algn="l">
              <a:lnSpc>
                <a:spcPts val="3739"/>
              </a:lnSpc>
              <a:spcBef>
                <a:spcPct val="0"/>
              </a:spcBef>
            </a:pPr>
            <a:endParaRPr lang="en-US" sz="267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24503" y="9036805"/>
            <a:ext cx="742179" cy="742179"/>
            <a:chOff x="0" y="0"/>
            <a:chExt cx="195471" cy="195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C5E6B-9B48-CF17-4126-147384C9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9678B7-0773-C0E0-A9B4-A3F16DFC76B3}"/>
              </a:ext>
            </a:extLst>
          </p:cNvPr>
          <p:cNvSpPr/>
          <p:nvPr/>
        </p:nvSpPr>
        <p:spPr>
          <a:xfrm>
            <a:off x="-705021" y="-1396193"/>
            <a:ext cx="19167932" cy="6656500"/>
          </a:xfrm>
          <a:custGeom>
            <a:avLst/>
            <a:gdLst/>
            <a:ahLst/>
            <a:cxnLst/>
            <a:rect l="l" t="t" r="r" b="b"/>
            <a:pathLst>
              <a:path w="19167932" h="6656500">
                <a:moveTo>
                  <a:pt x="0" y="0"/>
                </a:moveTo>
                <a:lnTo>
                  <a:pt x="19167933" y="0"/>
                </a:lnTo>
                <a:lnTo>
                  <a:pt x="19167933" y="6656500"/>
                </a:lnTo>
                <a:lnTo>
                  <a:pt x="0" y="665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4EDFDF-8767-C470-9F61-97A8CAD4E5A3}"/>
              </a:ext>
            </a:extLst>
          </p:cNvPr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33F1AD1-44DC-2E2D-1ABE-873D9117B03B}"/>
              </a:ext>
            </a:extLst>
          </p:cNvPr>
          <p:cNvGrpSpPr/>
          <p:nvPr/>
        </p:nvGrpSpPr>
        <p:grpSpPr>
          <a:xfrm>
            <a:off x="533900" y="9023664"/>
            <a:ext cx="742179" cy="742179"/>
            <a:chOff x="0" y="0"/>
            <a:chExt cx="195471" cy="19547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893FDB-DBD9-EFAC-72E2-D2C847AC3D3D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1E44010-A105-7A4B-2D8B-FA6E9305A7C5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120707-D332-385D-295E-E424F150B769}"/>
              </a:ext>
            </a:extLst>
          </p:cNvPr>
          <p:cNvSpPr txBox="1"/>
          <p:nvPr/>
        </p:nvSpPr>
        <p:spPr>
          <a:xfrm>
            <a:off x="941728" y="342900"/>
            <a:ext cx="1528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Alerts before vs after attack (Windows)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BE83C-AEAA-50DE-C4CF-F07DC14F2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67" y="1431931"/>
            <a:ext cx="11027356" cy="3806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0D6E7-2ECD-9ED3-0118-2DB5EDBA0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68" y="5538330"/>
            <a:ext cx="11027356" cy="4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061" y="740847"/>
            <a:ext cx="6558509" cy="3689161"/>
          </a:xfrm>
          <a:custGeom>
            <a:avLst/>
            <a:gdLst/>
            <a:ahLst/>
            <a:cxnLst/>
            <a:rect l="l" t="t" r="r" b="b"/>
            <a:pathLst>
              <a:path w="6558509" h="3689161">
                <a:moveTo>
                  <a:pt x="0" y="0"/>
                </a:moveTo>
                <a:lnTo>
                  <a:pt x="6558509" y="0"/>
                </a:lnTo>
                <a:lnTo>
                  <a:pt x="6558509" y="3689161"/>
                </a:lnTo>
                <a:lnTo>
                  <a:pt x="0" y="3689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98868" y="740847"/>
            <a:ext cx="6558509" cy="3689161"/>
          </a:xfrm>
          <a:custGeom>
            <a:avLst/>
            <a:gdLst/>
            <a:ahLst/>
            <a:cxnLst/>
            <a:rect l="l" t="t" r="r" b="b"/>
            <a:pathLst>
              <a:path w="6558509" h="3689161">
                <a:moveTo>
                  <a:pt x="0" y="0"/>
                </a:moveTo>
                <a:lnTo>
                  <a:pt x="6558509" y="0"/>
                </a:lnTo>
                <a:lnTo>
                  <a:pt x="6558509" y="3689161"/>
                </a:lnTo>
                <a:lnTo>
                  <a:pt x="0" y="3689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48" r="-5497" b="-27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7061" y="5569139"/>
            <a:ext cx="6558509" cy="3689161"/>
          </a:xfrm>
          <a:custGeom>
            <a:avLst/>
            <a:gdLst/>
            <a:ahLst/>
            <a:cxnLst/>
            <a:rect l="l" t="t" r="r" b="b"/>
            <a:pathLst>
              <a:path w="6558509" h="3689161">
                <a:moveTo>
                  <a:pt x="0" y="0"/>
                </a:moveTo>
                <a:lnTo>
                  <a:pt x="6558509" y="0"/>
                </a:lnTo>
                <a:lnTo>
                  <a:pt x="6558509" y="3689161"/>
                </a:lnTo>
                <a:lnTo>
                  <a:pt x="0" y="3689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97" b="-5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98868" y="5569139"/>
            <a:ext cx="6558509" cy="3689161"/>
          </a:xfrm>
          <a:custGeom>
            <a:avLst/>
            <a:gdLst/>
            <a:ahLst/>
            <a:cxnLst/>
            <a:rect l="l" t="t" r="r" b="b"/>
            <a:pathLst>
              <a:path w="6558509" h="3689161">
                <a:moveTo>
                  <a:pt x="0" y="0"/>
                </a:moveTo>
                <a:lnTo>
                  <a:pt x="6558509" y="0"/>
                </a:lnTo>
                <a:lnTo>
                  <a:pt x="6558509" y="3689161"/>
                </a:lnTo>
                <a:lnTo>
                  <a:pt x="0" y="3689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1" b="-2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15375" y="4590694"/>
            <a:ext cx="13057251" cy="1400082"/>
            <a:chOff x="0" y="0"/>
            <a:chExt cx="17409668" cy="1866776"/>
          </a:xfrm>
        </p:grpSpPr>
        <p:sp>
          <p:nvSpPr>
            <p:cNvPr id="7" name="TextBox 7"/>
            <p:cNvSpPr txBox="1"/>
            <p:nvPr/>
          </p:nvSpPr>
          <p:spPr>
            <a:xfrm>
              <a:off x="0" y="200025"/>
              <a:ext cx="174096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5000" b="1" spc="-50">
                  <a:solidFill>
                    <a:srgbClr val="E2A9F1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VirusTotal Integration in Mini SOC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6576" y="228822"/>
              <a:ext cx="17253505" cy="1637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9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8130" y="1198877"/>
            <a:ext cx="6699829" cy="3768654"/>
          </a:xfrm>
          <a:custGeom>
            <a:avLst/>
            <a:gdLst/>
            <a:ahLst/>
            <a:cxnLst/>
            <a:rect l="l" t="t" r="r" b="b"/>
            <a:pathLst>
              <a:path w="6699829" h="3768654">
                <a:moveTo>
                  <a:pt x="0" y="0"/>
                </a:moveTo>
                <a:lnTo>
                  <a:pt x="6699829" y="0"/>
                </a:lnTo>
                <a:lnTo>
                  <a:pt x="6699829" y="3768654"/>
                </a:lnTo>
                <a:lnTo>
                  <a:pt x="0" y="376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30292" y="1198877"/>
            <a:ext cx="6699829" cy="3768654"/>
          </a:xfrm>
          <a:custGeom>
            <a:avLst/>
            <a:gdLst/>
            <a:ahLst/>
            <a:cxnLst/>
            <a:rect l="l" t="t" r="r" b="b"/>
            <a:pathLst>
              <a:path w="6699829" h="3768654">
                <a:moveTo>
                  <a:pt x="0" y="0"/>
                </a:moveTo>
                <a:lnTo>
                  <a:pt x="6699829" y="0"/>
                </a:lnTo>
                <a:lnTo>
                  <a:pt x="6699829" y="3768654"/>
                </a:lnTo>
                <a:lnTo>
                  <a:pt x="0" y="376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15" r="-8830" b="-4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8130" y="5489646"/>
            <a:ext cx="6699829" cy="3768654"/>
          </a:xfrm>
          <a:custGeom>
            <a:avLst/>
            <a:gdLst/>
            <a:ahLst/>
            <a:cxnLst/>
            <a:rect l="l" t="t" r="r" b="b"/>
            <a:pathLst>
              <a:path w="6699829" h="3768654">
                <a:moveTo>
                  <a:pt x="0" y="0"/>
                </a:moveTo>
                <a:lnTo>
                  <a:pt x="6699829" y="0"/>
                </a:lnTo>
                <a:lnTo>
                  <a:pt x="6699829" y="3768654"/>
                </a:lnTo>
                <a:lnTo>
                  <a:pt x="0" y="3768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51" b="-8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30292" y="5489646"/>
            <a:ext cx="6699829" cy="3768654"/>
          </a:xfrm>
          <a:custGeom>
            <a:avLst/>
            <a:gdLst/>
            <a:ahLst/>
            <a:cxnLst/>
            <a:rect l="l" t="t" r="r" b="b"/>
            <a:pathLst>
              <a:path w="6699829" h="3768654">
                <a:moveTo>
                  <a:pt x="0" y="0"/>
                </a:moveTo>
                <a:lnTo>
                  <a:pt x="6699829" y="0"/>
                </a:lnTo>
                <a:lnTo>
                  <a:pt x="6699829" y="3768654"/>
                </a:lnTo>
                <a:lnTo>
                  <a:pt x="0" y="376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3" t="-2267" r="-11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6550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A6A44-EE3C-EA74-913F-AE45A5B2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D8DB12-5036-1EEE-9C45-C0866868FB02}"/>
              </a:ext>
            </a:extLst>
          </p:cNvPr>
          <p:cNvSpPr/>
          <p:nvPr/>
        </p:nvSpPr>
        <p:spPr>
          <a:xfrm>
            <a:off x="-705021" y="-1396193"/>
            <a:ext cx="19167932" cy="6656500"/>
          </a:xfrm>
          <a:custGeom>
            <a:avLst/>
            <a:gdLst/>
            <a:ahLst/>
            <a:cxnLst/>
            <a:rect l="l" t="t" r="r" b="b"/>
            <a:pathLst>
              <a:path w="19167932" h="6656500">
                <a:moveTo>
                  <a:pt x="0" y="0"/>
                </a:moveTo>
                <a:lnTo>
                  <a:pt x="19167933" y="0"/>
                </a:lnTo>
                <a:lnTo>
                  <a:pt x="19167933" y="6656500"/>
                </a:lnTo>
                <a:lnTo>
                  <a:pt x="0" y="665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1D469C-0D26-230C-3884-834F4DB7A84F}"/>
              </a:ext>
            </a:extLst>
          </p:cNvPr>
          <p:cNvSpPr txBox="1"/>
          <p:nvPr/>
        </p:nvSpPr>
        <p:spPr>
          <a:xfrm>
            <a:off x="335572" y="9394753"/>
            <a:ext cx="466266" cy="42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115D88D-2E10-9ACA-D177-CCF0477B1499}"/>
              </a:ext>
            </a:extLst>
          </p:cNvPr>
          <p:cNvGrpSpPr/>
          <p:nvPr/>
        </p:nvGrpSpPr>
        <p:grpSpPr>
          <a:xfrm>
            <a:off x="224537" y="9236319"/>
            <a:ext cx="742179" cy="742179"/>
            <a:chOff x="0" y="0"/>
            <a:chExt cx="195471" cy="19547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C09123-3EF0-AD83-0C38-1C7F19F7B4A6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7BF3C0F-4617-7964-0BB1-E94CC87CA1D6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30D60E-2F1D-1C07-EE24-55525F33CB5A}"/>
              </a:ext>
            </a:extLst>
          </p:cNvPr>
          <p:cNvSpPr txBox="1"/>
          <p:nvPr/>
        </p:nvSpPr>
        <p:spPr>
          <a:xfrm>
            <a:off x="941728" y="342900"/>
            <a:ext cx="15822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 Alerts after attack (</a:t>
            </a:r>
            <a:r>
              <a:rPr lang="en-US" sz="4400" dirty="0" err="1">
                <a:solidFill>
                  <a:schemeClr val="bg1"/>
                </a:solidFill>
                <a:latin typeface="Anton" pitchFamily="2" charset="0"/>
              </a:rPr>
              <a:t>Linux+FIM+Virustotal</a:t>
            </a:r>
            <a:r>
              <a:rPr lang="en-US" sz="4400" dirty="0">
                <a:solidFill>
                  <a:schemeClr val="bg1"/>
                </a:solidFill>
                <a:latin typeface="Anton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972FA-F5AE-A947-2617-A620B88A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48" y="1257002"/>
            <a:ext cx="16685618" cy="79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7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1CEF4-C8E8-239F-E1A5-EB7D0473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60EFA0E1-8F64-69C3-864B-BA2298E7E953}"/>
              </a:ext>
            </a:extLst>
          </p:cNvPr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7ECA81-5E31-C67A-77CA-1A1422A7011F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EB6D9A0-2631-6EA7-318E-BB29A8EF7213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37699C-E74D-B1D4-3F0C-BF14ACDF55FC}"/>
              </a:ext>
            </a:extLst>
          </p:cNvPr>
          <p:cNvSpPr txBox="1"/>
          <p:nvPr/>
        </p:nvSpPr>
        <p:spPr>
          <a:xfrm>
            <a:off x="1027749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162F4-6B73-5F82-573C-ACB2A7A3899C}"/>
              </a:ext>
            </a:extLst>
          </p:cNvPr>
          <p:cNvSpPr txBox="1"/>
          <p:nvPr/>
        </p:nvSpPr>
        <p:spPr>
          <a:xfrm>
            <a:off x="2514600" y="688904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rial Narrow" panose="020B0606020202030204" pitchFamily="34" charset="0"/>
              </a:rPr>
              <a:t>Created a custom 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D11819-62B3-E15E-C62D-EC00607FA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0" y="2677706"/>
            <a:ext cx="8386140" cy="4717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88290B-4BF0-C3AA-5741-36AF9FFE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687732"/>
            <a:ext cx="8386138" cy="47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09485" y="4550195"/>
            <a:ext cx="2590275" cy="25902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05002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1894" y="-404148"/>
            <a:ext cx="8386106" cy="12028873"/>
            <a:chOff x="0" y="0"/>
            <a:chExt cx="2208686" cy="31680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8686" cy="3168098"/>
            </a:xfrm>
            <a:custGeom>
              <a:avLst/>
              <a:gdLst/>
              <a:ahLst/>
              <a:cxnLst/>
              <a:rect l="l" t="t" r="r" b="b"/>
              <a:pathLst>
                <a:path w="2208686" h="3168098">
                  <a:moveTo>
                    <a:pt x="0" y="0"/>
                  </a:moveTo>
                  <a:lnTo>
                    <a:pt x="2208686" y="0"/>
                  </a:lnTo>
                  <a:lnTo>
                    <a:pt x="2208686" y="3168098"/>
                  </a:lnTo>
                  <a:lnTo>
                    <a:pt x="0" y="31680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1000"/>
                  </a:srgbClr>
                </a:gs>
                <a:gs pos="100000">
                  <a:srgbClr val="000000">
                    <a:alpha val="41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08686" cy="320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211" y="3113299"/>
            <a:ext cx="345440" cy="345440"/>
            <a:chOff x="0" y="0"/>
            <a:chExt cx="90980" cy="909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4919" y="4936018"/>
            <a:ext cx="345440" cy="345440"/>
            <a:chOff x="0" y="0"/>
            <a:chExt cx="90980" cy="909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604622" y="1816161"/>
            <a:ext cx="6654678" cy="6654678"/>
            <a:chOff x="0" y="0"/>
            <a:chExt cx="14840029" cy="14840029"/>
          </a:xfrm>
        </p:grpSpPr>
        <p:sp>
          <p:nvSpPr>
            <p:cNvPr id="19" name="Freeform 1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417324" y="6079368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6"/>
                </a:lnTo>
                <a:lnTo>
                  <a:pt x="0" y="1238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725121" y="4936018"/>
            <a:ext cx="1759003" cy="175900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0211" y="1417039"/>
            <a:ext cx="7777158" cy="10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800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RISK MANAGEMENT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81663" y="3857305"/>
            <a:ext cx="6915150" cy="69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9"/>
              </a:lnSpc>
              <a:spcBef>
                <a:spcPct val="0"/>
              </a:spcBef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Identified key risks (misconfigurations, API limits, delays) and applied mitigation strategies.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81663" y="2993867"/>
            <a:ext cx="3962400" cy="5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  <a:spcBef>
                <a:spcPct val="0"/>
              </a:spcBef>
            </a:pPr>
            <a:r>
              <a:rPr lang="en-US" sz="28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Risk Assessments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1215" y="5553138"/>
            <a:ext cx="6915150" cy="446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513" lvl="1" indent="-212756" algn="l">
              <a:lnSpc>
                <a:spcPts val="2759"/>
              </a:lnSpc>
              <a:buFont typeface="Arial"/>
              <a:buChar char="•"/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Access Control → Strong authentication &amp; least privilege enforced.</a:t>
            </a:r>
          </a:p>
          <a:p>
            <a:pPr marL="425513" lvl="1" indent="-212756" algn="l">
              <a:lnSpc>
                <a:spcPts val="2759"/>
              </a:lnSpc>
              <a:buFont typeface="Arial"/>
              <a:buChar char="•"/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 Management → Centralized log collection in Wazuh, retained for analysis &amp; compliance.</a:t>
            </a:r>
          </a:p>
          <a:p>
            <a:pPr marL="425513" lvl="1" indent="-212756" algn="l">
              <a:lnSpc>
                <a:spcPts val="2759"/>
              </a:lnSpc>
              <a:buFont typeface="Arial"/>
              <a:buChar char="•"/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Incident Response → Defined thresholds, rapid triage, and automated actions (e.g., quarantine, block).</a:t>
            </a:r>
          </a:p>
          <a:p>
            <a:pPr marL="425513" lvl="1" indent="-212756" algn="l">
              <a:lnSpc>
                <a:spcPts val="2759"/>
              </a:lnSpc>
              <a:buFont typeface="Arial"/>
              <a:buChar char="•"/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Malware Handling → Files auto-scanned with VirusTotal; malicious files quarantined/deleted.</a:t>
            </a:r>
          </a:p>
          <a:p>
            <a:pPr marL="425513" lvl="1" indent="-212756" algn="l">
              <a:lnSpc>
                <a:spcPts val="2759"/>
              </a:lnSpc>
              <a:buFont typeface="Arial"/>
              <a:buChar char="•"/>
            </a:pPr>
            <a:r>
              <a:rPr lang="en-US" sz="19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Continuous Improvement → Regular tuning of rules, scheduled attack simulations, and policy updates.</a:t>
            </a:r>
          </a:p>
          <a:p>
            <a:pPr algn="l">
              <a:lnSpc>
                <a:spcPts val="2759"/>
              </a:lnSpc>
              <a:spcBef>
                <a:spcPct val="0"/>
              </a:spcBef>
            </a:pPr>
            <a:endParaRPr lang="en-US" sz="197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81663" y="4914753"/>
            <a:ext cx="3962400" cy="5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  <a:spcBef>
                <a:spcPct val="0"/>
              </a:spcBef>
            </a:pPr>
            <a:r>
              <a:rPr lang="en-US" sz="28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Policy Development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90800" y="8989821"/>
            <a:ext cx="13613888" cy="844432"/>
          </a:xfrm>
          <a:custGeom>
            <a:avLst/>
            <a:gdLst/>
            <a:ahLst/>
            <a:cxnLst/>
            <a:rect l="l" t="t" r="r" b="b"/>
            <a:pathLst>
              <a:path w="9256891" h="844432">
                <a:moveTo>
                  <a:pt x="0" y="0"/>
                </a:moveTo>
                <a:lnTo>
                  <a:pt x="9256891" y="0"/>
                </a:lnTo>
                <a:lnTo>
                  <a:pt x="9256891" y="844432"/>
                </a:lnTo>
                <a:lnTo>
                  <a:pt x="0" y="844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3037" y="4410928"/>
            <a:ext cx="6201927" cy="170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YOUR ATTENTION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-304338" y="2379879"/>
            <a:ext cx="3941834" cy="2795119"/>
          </a:xfrm>
          <a:custGeom>
            <a:avLst/>
            <a:gdLst/>
            <a:ahLst/>
            <a:cxnLst/>
            <a:rect l="l" t="t" r="r" b="b"/>
            <a:pathLst>
              <a:path w="3941834" h="2795119">
                <a:moveTo>
                  <a:pt x="0" y="0"/>
                </a:moveTo>
                <a:lnTo>
                  <a:pt x="3941835" y="0"/>
                </a:lnTo>
                <a:lnTo>
                  <a:pt x="3941835" y="2795119"/>
                </a:lnTo>
                <a:lnTo>
                  <a:pt x="0" y="279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885748" y="8374388"/>
            <a:ext cx="3941834" cy="2795119"/>
          </a:xfrm>
          <a:custGeom>
            <a:avLst/>
            <a:gdLst/>
            <a:ahLst/>
            <a:cxnLst/>
            <a:rect l="l" t="t" r="r" b="b"/>
            <a:pathLst>
              <a:path w="3941834" h="2795119">
                <a:moveTo>
                  <a:pt x="3941834" y="0"/>
                </a:moveTo>
                <a:lnTo>
                  <a:pt x="0" y="0"/>
                </a:lnTo>
                <a:lnTo>
                  <a:pt x="0" y="2795119"/>
                </a:lnTo>
                <a:lnTo>
                  <a:pt x="3941834" y="2795119"/>
                </a:lnTo>
                <a:lnTo>
                  <a:pt x="39418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37496" y="9246287"/>
            <a:ext cx="11450104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https://github.com/Eng-Ahmed-Emad/A_mini_SOC-Project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18693" y="2231044"/>
            <a:ext cx="12514635" cy="1588339"/>
            <a:chOff x="0" y="0"/>
            <a:chExt cx="3296036" cy="418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6036" cy="418328"/>
            </a:xfrm>
            <a:custGeom>
              <a:avLst/>
              <a:gdLst/>
              <a:ahLst/>
              <a:cxnLst/>
              <a:rect l="l" t="t" r="r" b="b"/>
              <a:pathLst>
                <a:path w="3296036" h="418328">
                  <a:moveTo>
                    <a:pt x="0" y="0"/>
                  </a:moveTo>
                  <a:lnTo>
                    <a:pt x="3296036" y="0"/>
                  </a:lnTo>
                  <a:lnTo>
                    <a:pt x="3296036" y="418328"/>
                  </a:lnTo>
                  <a:lnTo>
                    <a:pt x="0" y="41832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96036" cy="456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535221"/>
            <a:ext cx="18502431" cy="2826589"/>
            <a:chOff x="0" y="0"/>
            <a:chExt cx="4873068" cy="7444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3068" cy="744451"/>
            </a:xfrm>
            <a:custGeom>
              <a:avLst/>
              <a:gdLst/>
              <a:ahLst/>
              <a:cxnLst/>
              <a:rect l="l" t="t" r="r" b="b"/>
              <a:pathLst>
                <a:path w="4873068" h="744451">
                  <a:moveTo>
                    <a:pt x="0" y="0"/>
                  </a:moveTo>
                  <a:lnTo>
                    <a:pt x="4873068" y="0"/>
                  </a:lnTo>
                  <a:lnTo>
                    <a:pt x="4873068" y="744451"/>
                  </a:lnTo>
                  <a:lnTo>
                    <a:pt x="0" y="74445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73068" cy="7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5460" y="1764108"/>
            <a:ext cx="6330714" cy="6330714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9819" y="214791"/>
            <a:ext cx="2295642" cy="1627819"/>
          </a:xfrm>
          <a:custGeom>
            <a:avLst/>
            <a:gdLst/>
            <a:ahLst/>
            <a:cxnLst/>
            <a:rect l="l" t="t" r="r" b="b"/>
            <a:pathLst>
              <a:path w="2295642" h="1627819">
                <a:moveTo>
                  <a:pt x="0" y="0"/>
                </a:moveTo>
                <a:lnTo>
                  <a:pt x="2295642" y="0"/>
                </a:lnTo>
                <a:lnTo>
                  <a:pt x="2295642" y="1627818"/>
                </a:lnTo>
                <a:lnTo>
                  <a:pt x="0" y="1627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99484" y="3557200"/>
            <a:ext cx="8148393" cy="534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21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project proposes the development of a mini Security Operations Center (SOC) that combines three powerful tools: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r>
              <a:rPr lang="en-US" sz="21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SIEM for centralized log collection, analysis, and alerting.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Atomic Red Team for simulating adversary techniques aligned with the MITRE ATTACK framework.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VirusTotal</a:t>
            </a:r>
            <a:r>
              <a:rPr lang="en-US" sz="21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API integration for automated detection and verification of malicious files on Linux systems.</a:t>
            </a:r>
          </a:p>
          <a:p>
            <a:pPr algn="l">
              <a:lnSpc>
                <a:spcPts val="3039"/>
              </a:lnSpc>
            </a:pPr>
            <a:r>
              <a:rPr lang="en-US" sz="21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integrating these technologies, the project replicates a realistic SOC workflow — from log ingestion and correlation, to adversary emulation, to automated threat intelligence validation.</a:t>
            </a:r>
          </a:p>
          <a:p>
            <a:pPr algn="l">
              <a:lnSpc>
                <a:spcPts val="3039"/>
              </a:lnSpc>
              <a:spcBef>
                <a:spcPct val="0"/>
              </a:spcBef>
            </a:pPr>
            <a:endParaRPr lang="en-US" sz="217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99484" y="1813609"/>
            <a:ext cx="863384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728" y="9182100"/>
            <a:ext cx="724851" cy="45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4154" y="2506973"/>
            <a:ext cx="8748831" cy="6016837"/>
            <a:chOff x="0" y="0"/>
            <a:chExt cx="2304219" cy="1584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4219" cy="1584681"/>
            </a:xfrm>
            <a:custGeom>
              <a:avLst/>
              <a:gdLst/>
              <a:ahLst/>
              <a:cxnLst/>
              <a:rect l="l" t="t" r="r" b="b"/>
              <a:pathLst>
                <a:path w="2304219" h="1584681">
                  <a:moveTo>
                    <a:pt x="0" y="0"/>
                  </a:moveTo>
                  <a:lnTo>
                    <a:pt x="2304219" y="0"/>
                  </a:lnTo>
                  <a:lnTo>
                    <a:pt x="2304219" y="1584681"/>
                  </a:lnTo>
                  <a:lnTo>
                    <a:pt x="0" y="158468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04219" cy="1622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42362" y="3339148"/>
            <a:ext cx="7561635" cy="2940889"/>
            <a:chOff x="0" y="0"/>
            <a:chExt cx="1991542" cy="7745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1542" cy="774555"/>
            </a:xfrm>
            <a:custGeom>
              <a:avLst/>
              <a:gdLst/>
              <a:ahLst/>
              <a:cxnLst/>
              <a:rect l="l" t="t" r="r" b="b"/>
              <a:pathLst>
                <a:path w="1991542" h="774555">
                  <a:moveTo>
                    <a:pt x="0" y="0"/>
                  </a:moveTo>
                  <a:lnTo>
                    <a:pt x="1991542" y="0"/>
                  </a:lnTo>
                  <a:lnTo>
                    <a:pt x="1991542" y="774555"/>
                  </a:lnTo>
                  <a:lnTo>
                    <a:pt x="0" y="7745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1000"/>
                  </a:srgbClr>
                </a:gs>
                <a:gs pos="100000">
                  <a:srgbClr val="000000">
                    <a:alpha val="41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91542" cy="812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41728" y="9182100"/>
            <a:ext cx="724851" cy="45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2051" y="3190287"/>
            <a:ext cx="8693150" cy="458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 a Wazuh-based SIEM to collect and analyze security events from Linux hosts.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Simulate common adversary techniques (e.g., brute force, privilege escalation, malware execution) using Atomic Red Team.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Integrate VirusTotal API for automated file hash submission and malicious file detection.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Generate real-time alerts and incident triage reports mapped to the MITRE ATT&amp;CK framework.</a:t>
            </a:r>
          </a:p>
          <a:p>
            <a:pPr marL="468692" lvl="1" indent="-234346" algn="l">
              <a:lnSpc>
                <a:spcPts val="3039"/>
              </a:lnSpc>
              <a:buFont typeface="Arial"/>
              <a:buChar char="•"/>
            </a:pPr>
            <a:r>
              <a:rPr lang="en-US" sz="21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 the SOC architecture, detection use cases, and incident workflows.</a:t>
            </a:r>
          </a:p>
          <a:p>
            <a:pPr algn="l">
              <a:lnSpc>
                <a:spcPts val="3039"/>
              </a:lnSpc>
              <a:spcBef>
                <a:spcPct val="0"/>
              </a:spcBef>
            </a:pPr>
            <a:endParaRPr lang="en-US" sz="217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61348" y="4135705"/>
            <a:ext cx="4523662" cy="10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800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95471" cy="2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62000" y="1994108"/>
            <a:ext cx="19050000" cy="6267450"/>
            <a:chOff x="0" y="0"/>
            <a:chExt cx="5549116" cy="1650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9116" cy="1650686"/>
            </a:xfrm>
            <a:custGeom>
              <a:avLst/>
              <a:gdLst/>
              <a:ahLst/>
              <a:cxnLst/>
              <a:rect l="l" t="t" r="r" b="b"/>
              <a:pathLst>
                <a:path w="5549116" h="1650686">
                  <a:moveTo>
                    <a:pt x="0" y="0"/>
                  </a:moveTo>
                  <a:lnTo>
                    <a:pt x="5549116" y="0"/>
                  </a:lnTo>
                  <a:lnTo>
                    <a:pt x="5549116" y="1650686"/>
                  </a:lnTo>
                  <a:lnTo>
                    <a:pt x="0" y="1650686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549116" cy="1717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2765669" y="2507132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0"/>
                </a:moveTo>
                <a:lnTo>
                  <a:pt x="0" y="0"/>
                </a:lnTo>
                <a:lnTo>
                  <a:pt x="0" y="4114800"/>
                </a:lnTo>
                <a:lnTo>
                  <a:pt x="5802923" y="4114800"/>
                </a:lnTo>
                <a:lnTo>
                  <a:pt x="58029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41728" y="9163050"/>
            <a:ext cx="724851" cy="47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0449" y="2221734"/>
            <a:ext cx="7004662" cy="11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1"/>
              </a:lnSpc>
            </a:pPr>
            <a:r>
              <a:rPr lang="en-US" sz="8001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OUR TEAM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12143" y="2507132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781400" y="5562927"/>
            <a:ext cx="2118009" cy="2118009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641669" y="6108791"/>
            <a:ext cx="700466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6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AHMED EMAD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913012" y="5933328"/>
            <a:ext cx="7004662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POULA YOUSSEF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40823" y="5705680"/>
            <a:ext cx="7004662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DOHA MOHAMED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42735" y="7771019"/>
            <a:ext cx="7004662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0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MENNA MOHAMED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38073" y="7814286"/>
            <a:ext cx="7004662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EBTIHAL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4A9D73-9748-C71E-A2E6-492AA9E1E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51" y="3100122"/>
            <a:ext cx="3181602" cy="2833206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4D83F7-3989-D938-8F09-A6765CFBD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23347" r="22476" b="19212"/>
          <a:stretch>
            <a:fillRect/>
          </a:stretch>
        </p:blipFill>
        <p:spPr>
          <a:xfrm>
            <a:off x="14605184" y="3171363"/>
            <a:ext cx="2441614" cy="2418512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62D55E-C08E-BBF5-9463-AA6C2B971B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" t="2349" r="-85" b="29411"/>
          <a:stretch>
            <a:fillRect/>
          </a:stretch>
        </p:blipFill>
        <p:spPr>
          <a:xfrm>
            <a:off x="1406403" y="3194108"/>
            <a:ext cx="2442469" cy="251846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40FA1-9B1D-708E-B5E1-78334ADEE1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99" y="5017266"/>
            <a:ext cx="2508235" cy="253346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D46EB-E73C-15A7-C713-F699DBDE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955FE4-EA72-A00D-F5B1-44A65BCE2E4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FA5C823-0414-C51A-21DE-B169D006F5AB}"/>
              </a:ext>
            </a:extLst>
          </p:cNvPr>
          <p:cNvGrpSpPr/>
          <p:nvPr/>
        </p:nvGrpSpPr>
        <p:grpSpPr>
          <a:xfrm>
            <a:off x="-552450" y="1995627"/>
            <a:ext cx="18840450" cy="6267450"/>
            <a:chOff x="0" y="0"/>
            <a:chExt cx="5549116" cy="16506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9C359F8-243D-C2B5-ECAE-71E39B95878F}"/>
                </a:ext>
              </a:extLst>
            </p:cNvPr>
            <p:cNvSpPr/>
            <p:nvPr/>
          </p:nvSpPr>
          <p:spPr>
            <a:xfrm>
              <a:off x="0" y="0"/>
              <a:ext cx="5549116" cy="1650686"/>
            </a:xfrm>
            <a:custGeom>
              <a:avLst/>
              <a:gdLst/>
              <a:ahLst/>
              <a:cxnLst/>
              <a:rect l="l" t="t" r="r" b="b"/>
              <a:pathLst>
                <a:path w="5549116" h="1650686">
                  <a:moveTo>
                    <a:pt x="0" y="0"/>
                  </a:moveTo>
                  <a:lnTo>
                    <a:pt x="5549116" y="0"/>
                  </a:lnTo>
                  <a:lnTo>
                    <a:pt x="5549116" y="1650686"/>
                  </a:lnTo>
                  <a:lnTo>
                    <a:pt x="0" y="1650686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9C1A402-DCED-6CF3-AF8E-5EFA18A17EDA}"/>
                </a:ext>
              </a:extLst>
            </p:cNvPr>
            <p:cNvSpPr txBox="1"/>
            <p:nvPr/>
          </p:nvSpPr>
          <p:spPr>
            <a:xfrm>
              <a:off x="0" y="-66675"/>
              <a:ext cx="5549116" cy="1717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A0789-28AC-E3B5-DA75-2D684FB30703}"/>
              </a:ext>
            </a:extLst>
          </p:cNvPr>
          <p:cNvSpPr txBox="1"/>
          <p:nvPr/>
        </p:nvSpPr>
        <p:spPr>
          <a:xfrm>
            <a:off x="5562600" y="1207473"/>
            <a:ext cx="7437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Why </a:t>
            </a:r>
            <a:r>
              <a:rPr lang="en-US" sz="4800" dirty="0" err="1">
                <a:solidFill>
                  <a:schemeClr val="bg1"/>
                </a:solidFill>
                <a:latin typeface="Algerian" panose="04020705040A02060702" pitchFamily="82" charset="0"/>
              </a:rPr>
              <a:t>wazuh</a:t>
            </a:r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Use cases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E840C9C-CDA0-4D27-62A6-6C2439059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68433"/>
              </p:ext>
            </p:extLst>
          </p:nvPr>
        </p:nvGraphicFramePr>
        <p:xfrm>
          <a:off x="2362200" y="2857421"/>
          <a:ext cx="14173200" cy="4572158"/>
        </p:xfrm>
        <a:graphic>
          <a:graphicData uri="http://schemas.openxmlformats.org/drawingml/2006/table">
            <a:tbl>
              <a:tblPr/>
              <a:tblGrid>
                <a:gridCol w="3543300">
                  <a:extLst>
                    <a:ext uri="{9D8B030D-6E8A-4147-A177-3AD203B41FA5}">
                      <a16:colId xmlns:a16="http://schemas.microsoft.com/office/drawing/2014/main" val="3572253384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811507764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78351218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725061526"/>
                    </a:ext>
                  </a:extLst>
                </a:gridCol>
              </a:tblGrid>
              <a:tr h="74430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Manrope"/>
                        </a:rPr>
                        <a:t>Endpoint security</a:t>
                      </a: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9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Manrope"/>
                        </a:rPr>
                        <a:t>Threat intelligence</a:t>
                      </a: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9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Manrope"/>
                        </a:rPr>
                        <a:t>Security operations</a:t>
                      </a: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9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Manrope"/>
                        </a:rPr>
                        <a:t>Cloud security</a:t>
                      </a: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99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9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323416"/>
                  </a:ext>
                </a:extLst>
              </a:tr>
              <a:tr h="1275951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Configuration assessment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Threat hunting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Incident response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Container security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85118"/>
                  </a:ext>
                </a:extLst>
              </a:tr>
              <a:tr h="1275951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Malware detection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8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 data analysis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8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Regulatory compliance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8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Posture management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87369"/>
                  </a:ext>
                </a:extLst>
              </a:tr>
              <a:tr h="1275951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File integrity monitoring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Vulnerability detection</a:t>
                      </a:r>
                      <a:endParaRPr lang="en-US" sz="2400" b="1" i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IT hygiene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Manrope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Workload protection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Manrope"/>
                      </a:endParaRPr>
                    </a:p>
                  </a:txBody>
                  <a:tcPr marL="114300" marR="114300" marT="60960" marB="60960" anchor="ctr">
                    <a:lnL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C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68139"/>
                  </a:ext>
                </a:extLst>
              </a:tr>
            </a:tbl>
          </a:graphicData>
        </a:graphic>
      </p:graphicFrame>
      <p:grpSp>
        <p:nvGrpSpPr>
          <p:cNvPr id="3" name="Group 3">
            <a:extLst>
              <a:ext uri="{FF2B5EF4-FFF2-40B4-BE49-F238E27FC236}">
                <a16:creationId xmlns:a16="http://schemas.microsoft.com/office/drawing/2014/main" id="{E5B693C5-BD4D-B421-62DB-64CC208D9F1E}"/>
              </a:ext>
            </a:extLst>
          </p:cNvPr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76F4579-C238-B66E-E241-D79ABB7839DE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1AE393-F5FB-BD74-1713-CC88E522E0B4}"/>
                </a:ext>
              </a:extLst>
            </p:cNvPr>
            <p:cNvSpPr txBox="1"/>
            <p:nvPr/>
          </p:nvSpPr>
          <p:spPr>
            <a:xfrm>
              <a:off x="0" y="-66675"/>
              <a:ext cx="195471" cy="2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17E47DC6-3657-D6F0-A168-F78F2A727AE3}"/>
              </a:ext>
            </a:extLst>
          </p:cNvPr>
          <p:cNvSpPr txBox="1"/>
          <p:nvPr/>
        </p:nvSpPr>
        <p:spPr>
          <a:xfrm>
            <a:off x="941728" y="9163050"/>
            <a:ext cx="724851" cy="39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961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C928-B068-0D89-459F-B176451A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B1024D-0491-D872-CBCE-D47F0B99244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45CD92BF-286B-A0BE-6722-8633E7531BF9}"/>
              </a:ext>
            </a:extLst>
          </p:cNvPr>
          <p:cNvSpPr txBox="1"/>
          <p:nvPr/>
        </p:nvSpPr>
        <p:spPr>
          <a:xfrm>
            <a:off x="7543800" y="1054228"/>
            <a:ext cx="4523662" cy="10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800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STEPS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288E829-4EB3-E551-08AE-8E62607EC0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546998"/>
              </p:ext>
            </p:extLst>
          </p:nvPr>
        </p:nvGraphicFramePr>
        <p:xfrm>
          <a:off x="3048000" y="18669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3">
            <a:extLst>
              <a:ext uri="{FF2B5EF4-FFF2-40B4-BE49-F238E27FC236}">
                <a16:creationId xmlns:a16="http://schemas.microsoft.com/office/drawing/2014/main" id="{D733E493-5D01-A9C0-631F-A4A7FDA2316D}"/>
              </a:ext>
            </a:extLst>
          </p:cNvPr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03F4286B-D77B-A466-9F99-D55148F5D803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48D1254C-9C98-292E-2D6E-97F27B332E14}"/>
                </a:ext>
              </a:extLst>
            </p:cNvPr>
            <p:cNvSpPr txBox="1"/>
            <p:nvPr/>
          </p:nvSpPr>
          <p:spPr>
            <a:xfrm>
              <a:off x="0" y="-66675"/>
              <a:ext cx="195471" cy="2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99569E47-B9C2-F4AB-E7CB-348AAAF76B1E}"/>
              </a:ext>
            </a:extLst>
          </p:cNvPr>
          <p:cNvSpPr txBox="1"/>
          <p:nvPr/>
        </p:nvSpPr>
        <p:spPr>
          <a:xfrm>
            <a:off x="941728" y="9163050"/>
            <a:ext cx="724851" cy="39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3727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0347-3B40-B8A9-236D-EB7BED0D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DDA848-5CD6-3380-5D0A-8880C0E4C89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7BEBC8C0-2E20-9AB7-2CF0-C88262CCE1C4}"/>
              </a:ext>
            </a:extLst>
          </p:cNvPr>
          <p:cNvSpPr txBox="1"/>
          <p:nvPr/>
        </p:nvSpPr>
        <p:spPr>
          <a:xfrm>
            <a:off x="7543800" y="1054228"/>
            <a:ext cx="4523662" cy="10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800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STEPS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F22FD3-4AB8-1717-600A-BBCDC7249D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299844"/>
              </p:ext>
            </p:extLst>
          </p:nvPr>
        </p:nvGraphicFramePr>
        <p:xfrm>
          <a:off x="3048000" y="18669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25AE3DE-9620-0D51-5FF0-C16ADBBA0B58}"/>
              </a:ext>
            </a:extLst>
          </p:cNvPr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B61A57D-92ED-0F99-6611-CC2F40887654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0CA60B-72EF-5682-828F-3C87B8A5E7F4}"/>
                </a:ext>
              </a:extLst>
            </p:cNvPr>
            <p:cNvSpPr txBox="1"/>
            <p:nvPr/>
          </p:nvSpPr>
          <p:spPr>
            <a:xfrm>
              <a:off x="0" y="-66675"/>
              <a:ext cx="195471" cy="2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6841CE5C-C6F9-DE02-29EA-F518F81BE87B}"/>
              </a:ext>
            </a:extLst>
          </p:cNvPr>
          <p:cNvSpPr txBox="1"/>
          <p:nvPr/>
        </p:nvSpPr>
        <p:spPr>
          <a:xfrm>
            <a:off x="941728" y="9163050"/>
            <a:ext cx="724851" cy="39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10790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2442-71BE-2C2E-EE70-25E7CE32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4C35D7-C083-065C-66D0-6F06B4CCFE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96B7482-7CBF-6E29-E199-A66856FE2F53}"/>
              </a:ext>
            </a:extLst>
          </p:cNvPr>
          <p:cNvSpPr txBox="1"/>
          <p:nvPr/>
        </p:nvSpPr>
        <p:spPr>
          <a:xfrm>
            <a:off x="7543800" y="1054228"/>
            <a:ext cx="4523662" cy="10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800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STEPS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FD02102-B413-6FE6-85C9-457B6F2D7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99295"/>
              </p:ext>
            </p:extLst>
          </p:nvPr>
        </p:nvGraphicFramePr>
        <p:xfrm>
          <a:off x="3048000" y="2476500"/>
          <a:ext cx="11430000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E57AD6-0801-4B08-F222-BB5EE37625C1}"/>
              </a:ext>
            </a:extLst>
          </p:cNvPr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9FA4EAD-B0EB-37C9-AD00-E2E804B6E1A4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FF5EA3-CF24-85EC-C954-8FE6702ECBEF}"/>
                </a:ext>
              </a:extLst>
            </p:cNvPr>
            <p:cNvSpPr txBox="1"/>
            <p:nvPr/>
          </p:nvSpPr>
          <p:spPr>
            <a:xfrm>
              <a:off x="0" y="-66675"/>
              <a:ext cx="195471" cy="2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DA2A3A44-BFC6-5B29-1215-4D25D2814834}"/>
              </a:ext>
            </a:extLst>
          </p:cNvPr>
          <p:cNvSpPr txBox="1"/>
          <p:nvPr/>
        </p:nvSpPr>
        <p:spPr>
          <a:xfrm>
            <a:off x="941728" y="9163050"/>
            <a:ext cx="724851" cy="39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65832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5021" y="-1396193"/>
            <a:ext cx="19167932" cy="6656500"/>
          </a:xfrm>
          <a:custGeom>
            <a:avLst/>
            <a:gdLst/>
            <a:ahLst/>
            <a:cxnLst/>
            <a:rect l="l" t="t" r="r" b="b"/>
            <a:pathLst>
              <a:path w="19167932" h="6656500">
                <a:moveTo>
                  <a:pt x="0" y="0"/>
                </a:moveTo>
                <a:lnTo>
                  <a:pt x="19167933" y="0"/>
                </a:lnTo>
                <a:lnTo>
                  <a:pt x="19167933" y="6656500"/>
                </a:lnTo>
                <a:lnTo>
                  <a:pt x="0" y="665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17796" y="4798397"/>
            <a:ext cx="2141504" cy="2287043"/>
          </a:xfrm>
          <a:custGeom>
            <a:avLst/>
            <a:gdLst/>
            <a:ahLst/>
            <a:cxnLst/>
            <a:rect l="l" t="t" r="r" b="b"/>
            <a:pathLst>
              <a:path w="2141504" h="2287043">
                <a:moveTo>
                  <a:pt x="0" y="0"/>
                </a:moveTo>
                <a:lnTo>
                  <a:pt x="2141504" y="0"/>
                </a:lnTo>
                <a:lnTo>
                  <a:pt x="2141504" y="2287043"/>
                </a:lnTo>
                <a:lnTo>
                  <a:pt x="0" y="228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5593" y="4468383"/>
            <a:ext cx="10643949" cy="374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Simulated Attacks (Atomic Red Team)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🛑 Brute Force Login Attempts – repeated failed logins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🔑 Privilege Escalation – sudo abuse on Ubuntu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🐍 Malware Execution – malicious binaries &amp; scripts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📤 Data Exfiltration – outbound suspicious traffic</a:t>
            </a:r>
          </a:p>
          <a:p>
            <a:pPr marL="576639" lvl="1" indent="-288320" algn="l">
              <a:lnSpc>
                <a:spcPts val="3739"/>
              </a:lnSpc>
              <a:buFont typeface="Arial"/>
              <a:buChar char="•"/>
            </a:pPr>
            <a:r>
              <a:rPr lang="en-US" sz="267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🧬 Process Injection – tampering with legitimate processes</a:t>
            </a:r>
          </a:p>
          <a:p>
            <a:pPr algn="l">
              <a:lnSpc>
                <a:spcPts val="3739"/>
              </a:lnSpc>
            </a:pPr>
            <a:endParaRPr lang="en-US" sz="267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739"/>
              </a:lnSpc>
              <a:spcBef>
                <a:spcPct val="0"/>
              </a:spcBef>
            </a:pPr>
            <a:endParaRPr lang="en-US" sz="267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05460" y="9029768"/>
            <a:ext cx="742179" cy="742179"/>
            <a:chOff x="0" y="0"/>
            <a:chExt cx="195471" cy="1954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1728" y="9182100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701</Words>
  <Application>Microsoft Office PowerPoint</Application>
  <PresentationFormat>Custom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Futura</vt:lpstr>
      <vt:lpstr>Poppins Medium</vt:lpstr>
      <vt:lpstr>Algerian</vt:lpstr>
      <vt:lpstr>Manrope</vt:lpstr>
      <vt:lpstr>Arial Narrow</vt:lpstr>
      <vt:lpstr>Calibri</vt:lpstr>
      <vt:lpstr>Anton</vt:lpstr>
      <vt:lpstr>Arial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Cyber Security Presentation</dc:title>
  <dc:creator>HP</dc:creator>
  <cp:lastModifiedBy>احمد عماد الدين عبدالمنعم موسى</cp:lastModifiedBy>
  <cp:revision>7</cp:revision>
  <dcterms:created xsi:type="dcterms:W3CDTF">2006-08-16T00:00:00Z</dcterms:created>
  <dcterms:modified xsi:type="dcterms:W3CDTF">2025-10-03T15:14:31Z</dcterms:modified>
  <dc:identifier>DAG0orTEHVk</dc:identifier>
</cp:coreProperties>
</file>